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15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4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52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9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97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49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9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95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652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90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40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F0F9-915A-433B-95CA-BC1CD511DD11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0BD2-21E7-419B-82D9-8CE2673F46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50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Doskonalenie nauczycieli</a:t>
            </a:r>
            <a:br>
              <a:rPr lang="pl-PL" dirty="0" smtClean="0"/>
            </a:br>
            <a:r>
              <a:rPr lang="pl-PL" dirty="0" smtClean="0"/>
              <a:t>granty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Kuratorium Oświaty</a:t>
            </a:r>
          </a:p>
          <a:p>
            <a:r>
              <a:rPr lang="pl-PL" dirty="0" smtClean="0"/>
              <a:t> Łódź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59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Zapraszamy na bezpłatne, 20 godzinne kursy doskonalące o następującej tematyce: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*kursy będą realizowane od września do </a:t>
            </a:r>
            <a:r>
              <a:rPr lang="pl-PL" smtClean="0"/>
              <a:t>końca listopada 2016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55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r>
              <a:rPr lang="pl-PL" dirty="0" smtClean="0"/>
              <a:t>Strategia doboru zadań i metod ich rozwiązywania w kontekście wykorzystania potencjału ucznia/klasy</a:t>
            </a:r>
          </a:p>
          <a:p>
            <a:r>
              <a:rPr lang="pl-PL" dirty="0" smtClean="0"/>
              <a:t>Edukacja językowa małego dziecka</a:t>
            </a:r>
          </a:p>
          <a:p>
            <a:r>
              <a:rPr lang="pl-PL" dirty="0" smtClean="0"/>
              <a:t>Praca z najmłodszymi uczniami w świetlicy szkolnej</a:t>
            </a:r>
          </a:p>
          <a:p>
            <a:r>
              <a:rPr lang="pl-PL" dirty="0" smtClean="0"/>
              <a:t>Kształtowanie umiejętności psychospołecznych na lekcjach wychowania fizycznego jako element edukacji zdrowotnej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22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5937523"/>
          </a:xfrm>
        </p:spPr>
        <p:txBody>
          <a:bodyPr/>
          <a:lstStyle/>
          <a:p>
            <a:r>
              <a:rPr lang="pl-PL" dirty="0" smtClean="0"/>
              <a:t>Badanie osiągnięć szkolnych uczniów</a:t>
            </a:r>
          </a:p>
          <a:p>
            <a:r>
              <a:rPr lang="pl-PL" dirty="0" smtClean="0"/>
              <a:t>Współczesne zagrożenia rozwoju młodego człowieka - wyzwania dla szkoły i wychowawców</a:t>
            </a:r>
          </a:p>
          <a:p>
            <a:r>
              <a:rPr lang="pl-PL" dirty="0" smtClean="0"/>
              <a:t>Nowoczesny proces kształcenia w szkole zawodowej</a:t>
            </a:r>
          </a:p>
          <a:p>
            <a:r>
              <a:rPr lang="pl-PL" dirty="0" smtClean="0"/>
              <a:t>Behawioralne metody oddziaływań wobec dziecka z trudnościami w zachowaniu</a:t>
            </a:r>
          </a:p>
          <a:p>
            <a:r>
              <a:rPr lang="pl-PL" dirty="0" smtClean="0"/>
              <a:t>Zaburzenia zdrowia i rozwoju dzieci i młodzieży wynikające z zaniku więzi rodzinnych</a:t>
            </a:r>
          </a:p>
          <a:p>
            <a:r>
              <a:rPr lang="pl-PL" dirty="0" smtClean="0"/>
              <a:t>Edukacja obywatelska i </a:t>
            </a:r>
            <a:r>
              <a:rPr lang="pl-PL" dirty="0" err="1" smtClean="0"/>
              <a:t>potriotyczna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09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68549"/>
            <a:ext cx="8219256" cy="5289451"/>
          </a:xfrm>
        </p:spPr>
        <p:txBody>
          <a:bodyPr/>
          <a:lstStyle/>
          <a:p>
            <a:r>
              <a:rPr lang="pl-PL" dirty="0" smtClean="0"/>
              <a:t>Rola i zadania nauczycieli i rodziców                 w procesie zmiany agresywnych </a:t>
            </a:r>
            <a:r>
              <a:rPr lang="pl-PL" dirty="0" err="1" smtClean="0"/>
              <a:t>zachowań</a:t>
            </a:r>
            <a:r>
              <a:rPr lang="pl-PL" dirty="0" smtClean="0"/>
              <a:t> uczniów</a:t>
            </a:r>
          </a:p>
          <a:p>
            <a:r>
              <a:rPr lang="pl-PL" dirty="0" smtClean="0"/>
              <a:t>Interwencja kryzysowa w środowisku szkolnym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99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Zgłoszenia można przesyłać do sekretariatu </a:t>
            </a:r>
            <a:r>
              <a:rPr lang="pl-PL" dirty="0" err="1" smtClean="0"/>
              <a:t>ŁCDNiKP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pPr marL="0" indent="0" algn="r">
              <a:buNone/>
            </a:pPr>
            <a:r>
              <a:rPr lang="pl-PL" dirty="0" smtClean="0"/>
              <a:t>zapraszamy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22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135</Words>
  <Application>Microsoft Office PowerPoint</Application>
  <PresentationFormat>Pokaz na ekranie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Doskonalenie nauczycieli granty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Doskonalenie nauczycieli granty</dc:title>
  <dc:creator>PC</dc:creator>
  <cp:lastModifiedBy>PC</cp:lastModifiedBy>
  <cp:revision>3</cp:revision>
  <dcterms:created xsi:type="dcterms:W3CDTF">2016-06-21T18:21:40Z</dcterms:created>
  <dcterms:modified xsi:type="dcterms:W3CDTF">2016-06-22T16:39:53Z</dcterms:modified>
</cp:coreProperties>
</file>