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57" r:id="rId3"/>
    <p:sldId id="267" r:id="rId4"/>
    <p:sldId id="268" r:id="rId5"/>
    <p:sldId id="288" r:id="rId6"/>
    <p:sldId id="284" r:id="rId7"/>
    <p:sldId id="295" r:id="rId8"/>
    <p:sldId id="286" r:id="rId9"/>
    <p:sldId id="287" r:id="rId10"/>
    <p:sldId id="293" r:id="rId11"/>
    <p:sldId id="269" r:id="rId12"/>
    <p:sldId id="271" r:id="rId13"/>
    <p:sldId id="270" r:id="rId14"/>
    <p:sldId id="263" r:id="rId15"/>
    <p:sldId id="289" r:id="rId16"/>
    <p:sldId id="258" r:id="rId17"/>
    <p:sldId id="259" r:id="rId18"/>
    <p:sldId id="260" r:id="rId19"/>
    <p:sldId id="264" r:id="rId20"/>
    <p:sldId id="282" r:id="rId21"/>
    <p:sldId id="281" r:id="rId22"/>
    <p:sldId id="283" r:id="rId23"/>
    <p:sldId id="292" r:id="rId24"/>
    <p:sldId id="294" r:id="rId25"/>
    <p:sldId id="261" r:id="rId26"/>
    <p:sldId id="262" r:id="rId27"/>
    <p:sldId id="265" r:id="rId28"/>
    <p:sldId id="266" r:id="rId29"/>
    <p:sldId id="272" r:id="rId30"/>
    <p:sldId id="273" r:id="rId31"/>
    <p:sldId id="274" r:id="rId32"/>
    <p:sldId id="275" r:id="rId33"/>
    <p:sldId id="276" r:id="rId34"/>
    <p:sldId id="277" r:id="rId35"/>
    <p:sldId id="290" r:id="rId36"/>
    <p:sldId id="291" r:id="rId37"/>
    <p:sldId id="280" r:id="rId38"/>
    <p:sldId id="296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658" autoAdjust="0"/>
  </p:normalViewPr>
  <p:slideViewPr>
    <p:cSldViewPr>
      <p:cViewPr>
        <p:scale>
          <a:sx n="100" d="100"/>
          <a:sy n="100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6FD72-D119-4BAB-801C-DD775E8AC71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5D099A9-DB46-4E1F-94D4-44C82D465924}">
      <dgm:prSet phldrT="[Tekst]"/>
      <dgm:spPr/>
      <dgm:t>
        <a:bodyPr/>
        <a:lstStyle/>
        <a:p>
          <a:r>
            <a:rPr lang="pl-PL" dirty="0" smtClean="0"/>
            <a:t>ponadprzeciętne zdolności</a:t>
          </a:r>
          <a:endParaRPr lang="pl-PL" dirty="0"/>
        </a:p>
      </dgm:t>
    </dgm:pt>
    <dgm:pt modelId="{3C53DBDB-DE39-419A-B932-B4F50642CB1B}" type="parTrans" cxnId="{9DABDE86-77B6-4A45-AB17-9EC8A5CC6065}">
      <dgm:prSet/>
      <dgm:spPr/>
      <dgm:t>
        <a:bodyPr/>
        <a:lstStyle/>
        <a:p>
          <a:endParaRPr lang="pl-PL"/>
        </a:p>
      </dgm:t>
    </dgm:pt>
    <dgm:pt modelId="{7D5F031C-80AD-4BD8-BFF4-3A9E9AAC795A}" type="sibTrans" cxnId="{9DABDE86-77B6-4A45-AB17-9EC8A5CC6065}">
      <dgm:prSet/>
      <dgm:spPr/>
      <dgm:t>
        <a:bodyPr/>
        <a:lstStyle/>
        <a:p>
          <a:endParaRPr lang="pl-PL"/>
        </a:p>
      </dgm:t>
    </dgm:pt>
    <dgm:pt modelId="{F8DC247C-9C97-4A62-8045-9EF7DA59405F}">
      <dgm:prSet phldrT="[Tekst]"/>
      <dgm:spPr/>
      <dgm:t>
        <a:bodyPr/>
        <a:lstStyle/>
        <a:p>
          <a:r>
            <a:rPr lang="pl-PL" dirty="0" smtClean="0"/>
            <a:t>twórczość</a:t>
          </a:r>
          <a:endParaRPr lang="pl-PL" dirty="0"/>
        </a:p>
      </dgm:t>
    </dgm:pt>
    <dgm:pt modelId="{20F20D03-A5E2-4205-8C3B-AE2A82C5679F}" type="parTrans" cxnId="{89DF46C7-3BFB-4EED-A19D-A2F99C079A42}">
      <dgm:prSet/>
      <dgm:spPr/>
      <dgm:t>
        <a:bodyPr/>
        <a:lstStyle/>
        <a:p>
          <a:endParaRPr lang="pl-PL"/>
        </a:p>
      </dgm:t>
    </dgm:pt>
    <dgm:pt modelId="{8EC6C7A8-4331-4E6A-8328-CAF817957EEB}" type="sibTrans" cxnId="{89DF46C7-3BFB-4EED-A19D-A2F99C079A42}">
      <dgm:prSet/>
      <dgm:spPr/>
      <dgm:t>
        <a:bodyPr/>
        <a:lstStyle/>
        <a:p>
          <a:endParaRPr lang="pl-PL"/>
        </a:p>
      </dgm:t>
    </dgm:pt>
    <dgm:pt modelId="{0D302379-E734-4114-A9D5-F8F4B3739226}">
      <dgm:prSet phldrT="[Tekst]"/>
      <dgm:spPr/>
      <dgm:t>
        <a:bodyPr/>
        <a:lstStyle/>
        <a:p>
          <a:r>
            <a:rPr lang="pl-PL" dirty="0" smtClean="0"/>
            <a:t>zaangażowanie zadaniowe</a:t>
          </a:r>
          <a:endParaRPr lang="pl-PL" dirty="0"/>
        </a:p>
      </dgm:t>
    </dgm:pt>
    <dgm:pt modelId="{BBEF8C91-8DEF-47BF-A2AC-76980CEF192E}" type="parTrans" cxnId="{75934D5A-04B0-496F-BEA4-BF8CC2E0E4C1}">
      <dgm:prSet/>
      <dgm:spPr/>
      <dgm:t>
        <a:bodyPr/>
        <a:lstStyle/>
        <a:p>
          <a:endParaRPr lang="pl-PL"/>
        </a:p>
      </dgm:t>
    </dgm:pt>
    <dgm:pt modelId="{F54C6D9C-C6F0-479C-BC25-E13E92967B54}" type="sibTrans" cxnId="{75934D5A-04B0-496F-BEA4-BF8CC2E0E4C1}">
      <dgm:prSet/>
      <dgm:spPr/>
      <dgm:t>
        <a:bodyPr/>
        <a:lstStyle/>
        <a:p>
          <a:endParaRPr lang="pl-PL"/>
        </a:p>
      </dgm:t>
    </dgm:pt>
    <dgm:pt modelId="{12D32A9A-AFBD-4DC9-9B5F-569CD1B96043}" type="pres">
      <dgm:prSet presAssocID="{9656FD72-D119-4BAB-801C-DD775E8AC71F}" presName="compositeShape" presStyleCnt="0">
        <dgm:presLayoutVars>
          <dgm:chMax val="7"/>
          <dgm:dir/>
          <dgm:resizeHandles val="exact"/>
        </dgm:presLayoutVars>
      </dgm:prSet>
      <dgm:spPr/>
    </dgm:pt>
    <dgm:pt modelId="{959C26FC-B9FA-4C8A-8980-B23F0B0C4885}" type="pres">
      <dgm:prSet presAssocID="{35D099A9-DB46-4E1F-94D4-44C82D465924}" presName="circ1" presStyleLbl="vennNode1" presStyleIdx="0" presStyleCnt="3"/>
      <dgm:spPr/>
      <dgm:t>
        <a:bodyPr/>
        <a:lstStyle/>
        <a:p>
          <a:endParaRPr lang="pl-PL"/>
        </a:p>
      </dgm:t>
    </dgm:pt>
    <dgm:pt modelId="{39E155BD-0855-4580-BCC2-19FAA1735A56}" type="pres">
      <dgm:prSet presAssocID="{35D099A9-DB46-4E1F-94D4-44C82D4659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56461B-C52B-4BCA-B914-819B490789E6}" type="pres">
      <dgm:prSet presAssocID="{F8DC247C-9C97-4A62-8045-9EF7DA59405F}" presName="circ2" presStyleLbl="vennNode1" presStyleIdx="1" presStyleCnt="3"/>
      <dgm:spPr/>
      <dgm:t>
        <a:bodyPr/>
        <a:lstStyle/>
        <a:p>
          <a:endParaRPr lang="pl-PL"/>
        </a:p>
      </dgm:t>
    </dgm:pt>
    <dgm:pt modelId="{1C9E5156-8EC2-4B87-B8FC-332F5028B50B}" type="pres">
      <dgm:prSet presAssocID="{F8DC247C-9C97-4A62-8045-9EF7DA59405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E4E010-C9F0-44C9-A6CC-0E28D7DBB30F}" type="pres">
      <dgm:prSet presAssocID="{0D302379-E734-4114-A9D5-F8F4B3739226}" presName="circ3" presStyleLbl="vennNode1" presStyleIdx="2" presStyleCnt="3"/>
      <dgm:spPr/>
      <dgm:t>
        <a:bodyPr/>
        <a:lstStyle/>
        <a:p>
          <a:endParaRPr lang="pl-PL"/>
        </a:p>
      </dgm:t>
    </dgm:pt>
    <dgm:pt modelId="{EE9ABBC5-E4FF-48BA-9FAA-A148E738D550}" type="pres">
      <dgm:prSet presAssocID="{0D302379-E734-4114-A9D5-F8F4B373922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C47D267-836F-4513-94EC-0AD300F97809}" type="presOf" srcId="{0D302379-E734-4114-A9D5-F8F4B3739226}" destId="{8BE4E010-C9F0-44C9-A6CC-0E28D7DBB30F}" srcOrd="0" destOrd="0" presId="urn:microsoft.com/office/officeart/2005/8/layout/venn1"/>
    <dgm:cxn modelId="{3189E228-C8DE-4547-833D-3FFDF5515F6C}" type="presOf" srcId="{35D099A9-DB46-4E1F-94D4-44C82D465924}" destId="{39E155BD-0855-4580-BCC2-19FAA1735A56}" srcOrd="1" destOrd="0" presId="urn:microsoft.com/office/officeart/2005/8/layout/venn1"/>
    <dgm:cxn modelId="{20A9DE21-759D-464B-8926-BAFA2942B01A}" type="presOf" srcId="{0D302379-E734-4114-A9D5-F8F4B3739226}" destId="{EE9ABBC5-E4FF-48BA-9FAA-A148E738D550}" srcOrd="1" destOrd="0" presId="urn:microsoft.com/office/officeart/2005/8/layout/venn1"/>
    <dgm:cxn modelId="{75934D5A-04B0-496F-BEA4-BF8CC2E0E4C1}" srcId="{9656FD72-D119-4BAB-801C-DD775E8AC71F}" destId="{0D302379-E734-4114-A9D5-F8F4B3739226}" srcOrd="2" destOrd="0" parTransId="{BBEF8C91-8DEF-47BF-A2AC-76980CEF192E}" sibTransId="{F54C6D9C-C6F0-479C-BC25-E13E92967B54}"/>
    <dgm:cxn modelId="{FF98B990-C7F0-4DF7-83D7-13F5950CD5EF}" type="presOf" srcId="{F8DC247C-9C97-4A62-8045-9EF7DA59405F}" destId="{1C9E5156-8EC2-4B87-B8FC-332F5028B50B}" srcOrd="1" destOrd="0" presId="urn:microsoft.com/office/officeart/2005/8/layout/venn1"/>
    <dgm:cxn modelId="{9C779B9C-C386-4078-BA69-94CBFCE8A0BA}" type="presOf" srcId="{9656FD72-D119-4BAB-801C-DD775E8AC71F}" destId="{12D32A9A-AFBD-4DC9-9B5F-569CD1B96043}" srcOrd="0" destOrd="0" presId="urn:microsoft.com/office/officeart/2005/8/layout/venn1"/>
    <dgm:cxn modelId="{9DABDE86-77B6-4A45-AB17-9EC8A5CC6065}" srcId="{9656FD72-D119-4BAB-801C-DD775E8AC71F}" destId="{35D099A9-DB46-4E1F-94D4-44C82D465924}" srcOrd="0" destOrd="0" parTransId="{3C53DBDB-DE39-419A-B932-B4F50642CB1B}" sibTransId="{7D5F031C-80AD-4BD8-BFF4-3A9E9AAC795A}"/>
    <dgm:cxn modelId="{D5E97905-D130-44DB-90C3-0E5EE7E53711}" type="presOf" srcId="{35D099A9-DB46-4E1F-94D4-44C82D465924}" destId="{959C26FC-B9FA-4C8A-8980-B23F0B0C4885}" srcOrd="0" destOrd="0" presId="urn:microsoft.com/office/officeart/2005/8/layout/venn1"/>
    <dgm:cxn modelId="{89DF46C7-3BFB-4EED-A19D-A2F99C079A42}" srcId="{9656FD72-D119-4BAB-801C-DD775E8AC71F}" destId="{F8DC247C-9C97-4A62-8045-9EF7DA59405F}" srcOrd="1" destOrd="0" parTransId="{20F20D03-A5E2-4205-8C3B-AE2A82C5679F}" sibTransId="{8EC6C7A8-4331-4E6A-8328-CAF817957EEB}"/>
    <dgm:cxn modelId="{53CF38ED-F593-4457-8020-F310BF45B3EA}" type="presOf" srcId="{F8DC247C-9C97-4A62-8045-9EF7DA59405F}" destId="{C856461B-C52B-4BCA-B914-819B490789E6}" srcOrd="0" destOrd="0" presId="urn:microsoft.com/office/officeart/2005/8/layout/venn1"/>
    <dgm:cxn modelId="{54284577-4B25-41C4-A43D-BD4D6088A274}" type="presParOf" srcId="{12D32A9A-AFBD-4DC9-9B5F-569CD1B96043}" destId="{959C26FC-B9FA-4C8A-8980-B23F0B0C4885}" srcOrd="0" destOrd="0" presId="urn:microsoft.com/office/officeart/2005/8/layout/venn1"/>
    <dgm:cxn modelId="{576308AF-8136-4954-AE39-A25CFB6C1D58}" type="presParOf" srcId="{12D32A9A-AFBD-4DC9-9B5F-569CD1B96043}" destId="{39E155BD-0855-4580-BCC2-19FAA1735A56}" srcOrd="1" destOrd="0" presId="urn:microsoft.com/office/officeart/2005/8/layout/venn1"/>
    <dgm:cxn modelId="{1EA30457-9607-4510-A7E9-44353393BA28}" type="presParOf" srcId="{12D32A9A-AFBD-4DC9-9B5F-569CD1B96043}" destId="{C856461B-C52B-4BCA-B914-819B490789E6}" srcOrd="2" destOrd="0" presId="urn:microsoft.com/office/officeart/2005/8/layout/venn1"/>
    <dgm:cxn modelId="{7719408B-9217-4D0B-84FF-BA6558D7D296}" type="presParOf" srcId="{12D32A9A-AFBD-4DC9-9B5F-569CD1B96043}" destId="{1C9E5156-8EC2-4B87-B8FC-332F5028B50B}" srcOrd="3" destOrd="0" presId="urn:microsoft.com/office/officeart/2005/8/layout/venn1"/>
    <dgm:cxn modelId="{037CEB30-F533-440F-AD41-084CDF46CB52}" type="presParOf" srcId="{12D32A9A-AFBD-4DC9-9B5F-569CD1B96043}" destId="{8BE4E010-C9F0-44C9-A6CC-0E28D7DBB30F}" srcOrd="4" destOrd="0" presId="urn:microsoft.com/office/officeart/2005/8/layout/venn1"/>
    <dgm:cxn modelId="{D33C3988-587B-488B-A790-4AAB4147B605}" type="presParOf" srcId="{12D32A9A-AFBD-4DC9-9B5F-569CD1B96043}" destId="{EE9ABBC5-E4FF-48BA-9FAA-A148E738D55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EAA73-F295-4A52-A32E-D4DAADD70B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7E48028-2FEA-4831-9B9F-7BFAE51DE874}">
      <dgm:prSet phldrT="[Tekst]"/>
      <dgm:spPr/>
      <dgm:t>
        <a:bodyPr/>
        <a:lstStyle/>
        <a:p>
          <a:r>
            <a:rPr lang="pl-PL" b="0" smtClean="0"/>
            <a:t>lider dominacji </a:t>
          </a:r>
          <a:endParaRPr lang="pl-PL" b="0"/>
        </a:p>
      </dgm:t>
    </dgm:pt>
    <dgm:pt modelId="{4EFC53E3-490C-4AEE-98C8-272C02C1262D}" type="parTrans" cxnId="{882FEE4A-0D5D-4BB5-97B2-7D1865FFAA23}">
      <dgm:prSet/>
      <dgm:spPr/>
      <dgm:t>
        <a:bodyPr/>
        <a:lstStyle/>
        <a:p>
          <a:endParaRPr lang="pl-PL"/>
        </a:p>
      </dgm:t>
    </dgm:pt>
    <dgm:pt modelId="{6836C9C0-7BFB-4130-84D8-99C26AE14138}" type="sibTrans" cxnId="{882FEE4A-0D5D-4BB5-97B2-7D1865FFAA23}">
      <dgm:prSet/>
      <dgm:spPr/>
      <dgm:t>
        <a:bodyPr/>
        <a:lstStyle/>
        <a:p>
          <a:endParaRPr lang="pl-PL"/>
        </a:p>
      </dgm:t>
    </dgm:pt>
    <dgm:pt modelId="{B1528607-53B5-4E25-AAC7-29F14987A1B4}">
      <dgm:prSet phldrT="[Tekst]"/>
      <dgm:spPr/>
      <dgm:t>
        <a:bodyPr/>
        <a:lstStyle/>
        <a:p>
          <a:r>
            <a:rPr lang="pl-PL" b="0" dirty="0" smtClean="0"/>
            <a:t>Wymyśla najciekawsze zabawy i umie nimi kierować.</a:t>
          </a:r>
          <a:endParaRPr lang="pl-PL" b="0" dirty="0"/>
        </a:p>
      </dgm:t>
    </dgm:pt>
    <dgm:pt modelId="{5C135A83-5FE2-4480-9CCA-4C453525ABF9}" type="parTrans" cxnId="{C72FDC41-A000-4709-AB4D-8935439F61B6}">
      <dgm:prSet/>
      <dgm:spPr/>
      <dgm:t>
        <a:bodyPr/>
        <a:lstStyle/>
        <a:p>
          <a:endParaRPr lang="pl-PL"/>
        </a:p>
      </dgm:t>
    </dgm:pt>
    <dgm:pt modelId="{63519169-E8EC-4A17-92A3-0C257FB743B9}" type="sibTrans" cxnId="{C72FDC41-A000-4709-AB4D-8935439F61B6}">
      <dgm:prSet/>
      <dgm:spPr/>
      <dgm:t>
        <a:bodyPr/>
        <a:lstStyle/>
        <a:p>
          <a:endParaRPr lang="pl-PL"/>
        </a:p>
      </dgm:t>
    </dgm:pt>
    <dgm:pt modelId="{DEAF21D7-C6C4-4FC8-AC19-7E5A89BFA647}">
      <dgm:prSet phldrT="[Tekst]"/>
      <dgm:spPr/>
      <dgm:t>
        <a:bodyPr/>
        <a:lstStyle/>
        <a:p>
          <a:r>
            <a:rPr lang="pl-PL" b="0" dirty="0" smtClean="0"/>
            <a:t>lider sympatii</a:t>
          </a:r>
          <a:endParaRPr lang="pl-PL" b="0" dirty="0"/>
        </a:p>
      </dgm:t>
    </dgm:pt>
    <dgm:pt modelId="{726C96D6-7888-4AA5-8D58-BDAE2DA57D81}" type="parTrans" cxnId="{04529884-08B9-4F69-96D3-CE4BD948AFC2}">
      <dgm:prSet/>
      <dgm:spPr/>
      <dgm:t>
        <a:bodyPr/>
        <a:lstStyle/>
        <a:p>
          <a:endParaRPr lang="pl-PL"/>
        </a:p>
      </dgm:t>
    </dgm:pt>
    <dgm:pt modelId="{996AA091-A7CE-4540-92B9-BA4C641ED1CD}" type="sibTrans" cxnId="{04529884-08B9-4F69-96D3-CE4BD948AFC2}">
      <dgm:prSet/>
      <dgm:spPr/>
      <dgm:t>
        <a:bodyPr/>
        <a:lstStyle/>
        <a:p>
          <a:endParaRPr lang="pl-PL"/>
        </a:p>
      </dgm:t>
    </dgm:pt>
    <dgm:pt modelId="{FD7F8F57-E58B-44D4-A90B-0CD93AF22C0A}">
      <dgm:prSet phldrT="[Tekst]"/>
      <dgm:spPr/>
      <dgm:t>
        <a:bodyPr/>
        <a:lstStyle/>
        <a:p>
          <a:r>
            <a:rPr lang="pl-PL" b="0" dirty="0" smtClean="0"/>
            <a:t>Jest koleżeński, chętnie pomaga innym, pożycza różne rzeczy.</a:t>
          </a:r>
          <a:endParaRPr lang="pl-PL" b="0" dirty="0"/>
        </a:p>
      </dgm:t>
    </dgm:pt>
    <dgm:pt modelId="{820E1CD1-B558-4687-995C-962A18D9BA53}" type="parTrans" cxnId="{10477242-F04A-4DF0-83B8-CC35D9DEE6DF}">
      <dgm:prSet/>
      <dgm:spPr/>
      <dgm:t>
        <a:bodyPr/>
        <a:lstStyle/>
        <a:p>
          <a:endParaRPr lang="pl-PL"/>
        </a:p>
      </dgm:t>
    </dgm:pt>
    <dgm:pt modelId="{14ACEC11-27E2-49DE-ACAE-EC87F6F28841}" type="sibTrans" cxnId="{10477242-F04A-4DF0-83B8-CC35D9DEE6DF}">
      <dgm:prSet/>
      <dgm:spPr/>
      <dgm:t>
        <a:bodyPr/>
        <a:lstStyle/>
        <a:p>
          <a:endParaRPr lang="pl-PL"/>
        </a:p>
      </dgm:t>
    </dgm:pt>
    <dgm:pt modelId="{D431CEA0-F7DD-42C7-99A6-C43E029D0623}">
      <dgm:prSet phldrT="[Tekst]"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kozioł ofiarny</a:t>
          </a:r>
          <a:endParaRPr lang="pl-PL" b="0" dirty="0">
            <a:solidFill>
              <a:schemeClr val="bg1"/>
            </a:solidFill>
          </a:endParaRPr>
        </a:p>
      </dgm:t>
    </dgm:pt>
    <dgm:pt modelId="{3C9E147E-6E45-45A8-B393-AF9056E74237}" type="parTrans" cxnId="{180D8CDD-1A8C-4EAD-BFA4-8220E5903216}">
      <dgm:prSet/>
      <dgm:spPr/>
      <dgm:t>
        <a:bodyPr/>
        <a:lstStyle/>
        <a:p>
          <a:endParaRPr lang="pl-PL"/>
        </a:p>
      </dgm:t>
    </dgm:pt>
    <dgm:pt modelId="{F63CC40E-8D29-4F64-8865-E2CB6CF3DE8E}" type="sibTrans" cxnId="{180D8CDD-1A8C-4EAD-BFA4-8220E5903216}">
      <dgm:prSet/>
      <dgm:spPr/>
      <dgm:t>
        <a:bodyPr/>
        <a:lstStyle/>
        <a:p>
          <a:endParaRPr lang="pl-PL"/>
        </a:p>
      </dgm:t>
    </dgm:pt>
    <dgm:pt modelId="{61AFFA29-5A3A-4D40-A6CF-DDAA428EB5F8}">
      <dgm:prSet/>
      <dgm:spPr/>
      <dgm:t>
        <a:bodyPr/>
        <a:lstStyle/>
        <a:p>
          <a:r>
            <a:rPr lang="pl-PL" b="0" dirty="0" smtClean="0"/>
            <a:t>dobry uczeń</a:t>
          </a:r>
          <a:endParaRPr lang="pl-PL" b="0" dirty="0"/>
        </a:p>
      </dgm:t>
    </dgm:pt>
    <dgm:pt modelId="{C199D945-A2FA-464E-B57E-7F116BA4965D}" type="parTrans" cxnId="{DF02EE68-9830-4261-BE37-974C69582265}">
      <dgm:prSet/>
      <dgm:spPr/>
      <dgm:t>
        <a:bodyPr/>
        <a:lstStyle/>
        <a:p>
          <a:endParaRPr lang="pl-PL"/>
        </a:p>
      </dgm:t>
    </dgm:pt>
    <dgm:pt modelId="{1CEB1DCE-78CD-43B6-B2A5-3F5B457FB381}" type="sibTrans" cxnId="{DF02EE68-9830-4261-BE37-974C69582265}">
      <dgm:prSet/>
      <dgm:spPr/>
      <dgm:t>
        <a:bodyPr/>
        <a:lstStyle/>
        <a:p>
          <a:endParaRPr lang="pl-PL"/>
        </a:p>
      </dgm:t>
    </dgm:pt>
    <dgm:pt modelId="{C4C19224-85F5-4585-BAEC-A4FE5138B448}">
      <dgm:prSet/>
      <dgm:spPr/>
      <dgm:t>
        <a:bodyPr/>
        <a:lstStyle/>
        <a:p>
          <a:r>
            <a:rPr lang="pl-PL" b="0" dirty="0" err="1" smtClean="0"/>
            <a:t>ousider</a:t>
          </a:r>
          <a:endParaRPr lang="pl-PL" b="0" dirty="0"/>
        </a:p>
      </dgm:t>
    </dgm:pt>
    <dgm:pt modelId="{F8473AE2-C420-405F-894E-5BF93F3EC8BB}" type="parTrans" cxnId="{6AF5A38C-666A-4825-B4BB-4E0626ACA918}">
      <dgm:prSet/>
      <dgm:spPr/>
      <dgm:t>
        <a:bodyPr/>
        <a:lstStyle/>
        <a:p>
          <a:endParaRPr lang="pl-PL"/>
        </a:p>
      </dgm:t>
    </dgm:pt>
    <dgm:pt modelId="{3D7AB9C8-1A71-48E9-B8A5-908C850613B7}" type="sibTrans" cxnId="{6AF5A38C-666A-4825-B4BB-4E0626ACA918}">
      <dgm:prSet/>
      <dgm:spPr/>
      <dgm:t>
        <a:bodyPr/>
        <a:lstStyle/>
        <a:p>
          <a:endParaRPr lang="pl-PL"/>
        </a:p>
      </dgm:t>
    </dgm:pt>
    <dgm:pt modelId="{3FE9028D-E66A-4DCB-B7F4-8AF88199EEEB}">
      <dgm:prSet/>
      <dgm:spPr/>
      <dgm:t>
        <a:bodyPr/>
        <a:lstStyle/>
        <a:p>
          <a:r>
            <a:rPr lang="pl-PL" b="0" dirty="0" smtClean="0"/>
            <a:t>błazen grupowy </a:t>
          </a:r>
          <a:endParaRPr lang="pl-PL" b="0" dirty="0"/>
        </a:p>
      </dgm:t>
    </dgm:pt>
    <dgm:pt modelId="{0847328C-1909-4ACA-9EC6-CB93ABEB58B8}" type="parTrans" cxnId="{AEE850F1-D5F9-4DA3-B243-764DED2550E9}">
      <dgm:prSet/>
      <dgm:spPr/>
      <dgm:t>
        <a:bodyPr/>
        <a:lstStyle/>
        <a:p>
          <a:endParaRPr lang="pl-PL"/>
        </a:p>
      </dgm:t>
    </dgm:pt>
    <dgm:pt modelId="{DC79ED00-4308-44C5-8CBC-F6019D5F6A62}" type="sibTrans" cxnId="{AEE850F1-D5F9-4DA3-B243-764DED2550E9}">
      <dgm:prSet/>
      <dgm:spPr/>
      <dgm:t>
        <a:bodyPr/>
        <a:lstStyle/>
        <a:p>
          <a:endParaRPr lang="pl-PL"/>
        </a:p>
      </dgm:t>
    </dgm:pt>
    <dgm:pt modelId="{B81FD238-16B3-4036-BF6C-36072FEAD477}">
      <dgm:prSet phldrT="[Tekst]"/>
      <dgm:spPr/>
      <dgm:t>
        <a:bodyPr/>
        <a:lstStyle/>
        <a:p>
          <a:r>
            <a:rPr lang="pl-PL" b="0" dirty="0" smtClean="0"/>
            <a:t>Źle zachowuje się na lekcji i na przerwie, jest ciągle upominany przez nauczycieli.</a:t>
          </a:r>
          <a:endParaRPr lang="pl-PL" b="0" dirty="0">
            <a:solidFill>
              <a:schemeClr val="bg1"/>
            </a:solidFill>
          </a:endParaRPr>
        </a:p>
      </dgm:t>
    </dgm:pt>
    <dgm:pt modelId="{68932BCC-FCC0-4AC0-A1B6-07E8A0EFD0BC}" type="parTrans" cxnId="{0B4B3E40-530D-4908-A490-688DDED93E8A}">
      <dgm:prSet/>
      <dgm:spPr/>
      <dgm:t>
        <a:bodyPr/>
        <a:lstStyle/>
        <a:p>
          <a:endParaRPr lang="pl-PL"/>
        </a:p>
      </dgm:t>
    </dgm:pt>
    <dgm:pt modelId="{AA3FE423-15C0-4281-8129-84D9C2959046}" type="sibTrans" cxnId="{0B4B3E40-530D-4908-A490-688DDED93E8A}">
      <dgm:prSet/>
      <dgm:spPr/>
      <dgm:t>
        <a:bodyPr/>
        <a:lstStyle/>
        <a:p>
          <a:endParaRPr lang="pl-PL"/>
        </a:p>
      </dgm:t>
    </dgm:pt>
    <dgm:pt modelId="{A46B9D7D-C003-41E9-A2EE-6D3A5F403BB0}">
      <dgm:prSet/>
      <dgm:spPr/>
      <dgm:t>
        <a:bodyPr/>
        <a:lstStyle/>
        <a:p>
          <a:r>
            <a:rPr lang="pl-PL" b="0" dirty="0" smtClean="0"/>
            <a:t>Często się wygłupia.</a:t>
          </a:r>
          <a:endParaRPr lang="pl-PL" b="0" dirty="0"/>
        </a:p>
      </dgm:t>
    </dgm:pt>
    <dgm:pt modelId="{01A0BE6F-334A-41BE-BC35-CDC8CC1DF973}" type="parTrans" cxnId="{1FA273ED-224C-495B-A1EB-80973C6C40A9}">
      <dgm:prSet/>
      <dgm:spPr/>
      <dgm:t>
        <a:bodyPr/>
        <a:lstStyle/>
        <a:p>
          <a:endParaRPr lang="pl-PL"/>
        </a:p>
      </dgm:t>
    </dgm:pt>
    <dgm:pt modelId="{F09060A8-499C-4E65-B136-81906CE9ACC7}" type="sibTrans" cxnId="{1FA273ED-224C-495B-A1EB-80973C6C40A9}">
      <dgm:prSet/>
      <dgm:spPr/>
      <dgm:t>
        <a:bodyPr/>
        <a:lstStyle/>
        <a:p>
          <a:endParaRPr lang="pl-PL"/>
        </a:p>
      </dgm:t>
    </dgm:pt>
    <dgm:pt modelId="{6164C795-B0C1-4815-97FB-4F8866DFBA67}">
      <dgm:prSet/>
      <dgm:spPr/>
      <dgm:t>
        <a:bodyPr/>
        <a:lstStyle/>
        <a:p>
          <a:r>
            <a:rPr lang="pl-PL" b="0" dirty="0" smtClean="0"/>
            <a:t>Niechętnie bierze udział w zabawach, nie dzieli się pomysłami, nie zgłasza się na lekcji.</a:t>
          </a:r>
          <a:endParaRPr lang="pl-PL" b="0" dirty="0"/>
        </a:p>
      </dgm:t>
    </dgm:pt>
    <dgm:pt modelId="{5DEB9296-106B-403F-B332-BE30CD6DFC03}" type="parTrans" cxnId="{F868D5B8-6BE1-405E-A408-8DC85BC20C57}">
      <dgm:prSet/>
      <dgm:spPr/>
      <dgm:t>
        <a:bodyPr/>
        <a:lstStyle/>
        <a:p>
          <a:endParaRPr lang="pl-PL"/>
        </a:p>
      </dgm:t>
    </dgm:pt>
    <dgm:pt modelId="{6CFD7DAF-7130-4DB2-90F1-2EB0500EEC66}" type="sibTrans" cxnId="{F868D5B8-6BE1-405E-A408-8DC85BC20C57}">
      <dgm:prSet/>
      <dgm:spPr/>
      <dgm:t>
        <a:bodyPr/>
        <a:lstStyle/>
        <a:p>
          <a:endParaRPr lang="pl-PL"/>
        </a:p>
      </dgm:t>
    </dgm:pt>
    <dgm:pt modelId="{1E9BB4A6-B106-4A72-8039-507362BA4075}">
      <dgm:prSet/>
      <dgm:spPr/>
      <dgm:t>
        <a:bodyPr/>
        <a:lstStyle/>
        <a:p>
          <a:r>
            <a:rPr lang="pl-PL" b="0" dirty="0" smtClean="0"/>
            <a:t>Jest pracowity, obowiązkowy, dobrze wypełnia polecenia.</a:t>
          </a:r>
          <a:endParaRPr lang="pl-PL" b="0" dirty="0"/>
        </a:p>
      </dgm:t>
    </dgm:pt>
    <dgm:pt modelId="{973D9497-8B93-4D2C-B48A-D45B95C85673}" type="parTrans" cxnId="{83434C88-3D4B-4C94-B182-0650A0B4694E}">
      <dgm:prSet/>
      <dgm:spPr/>
      <dgm:t>
        <a:bodyPr/>
        <a:lstStyle/>
        <a:p>
          <a:endParaRPr lang="pl-PL"/>
        </a:p>
      </dgm:t>
    </dgm:pt>
    <dgm:pt modelId="{A1A25D2D-C1C5-4DCB-9E92-22EED688BA6E}" type="sibTrans" cxnId="{83434C88-3D4B-4C94-B182-0650A0B4694E}">
      <dgm:prSet/>
      <dgm:spPr/>
      <dgm:t>
        <a:bodyPr/>
        <a:lstStyle/>
        <a:p>
          <a:endParaRPr lang="pl-PL"/>
        </a:p>
      </dgm:t>
    </dgm:pt>
    <dgm:pt modelId="{EFD1542F-25B0-4B86-9CC7-1E098007D952}">
      <dgm:prSet/>
      <dgm:spPr/>
      <dgm:t>
        <a:bodyPr/>
        <a:lstStyle/>
        <a:p>
          <a:r>
            <a:rPr lang="pl-PL" b="0" smtClean="0"/>
            <a:t>Zawsze chodzi sam i unika innych dzieci.</a:t>
          </a:r>
          <a:endParaRPr lang="pl-PL" b="0" dirty="0"/>
        </a:p>
      </dgm:t>
    </dgm:pt>
    <dgm:pt modelId="{81F2A721-6C12-432F-AE6E-1E1D123FF49F}" type="parTrans" cxnId="{5F042562-AE2B-4D4B-9887-C6B1E8B7C238}">
      <dgm:prSet/>
      <dgm:spPr/>
      <dgm:t>
        <a:bodyPr/>
        <a:lstStyle/>
        <a:p>
          <a:endParaRPr lang="pl-PL"/>
        </a:p>
      </dgm:t>
    </dgm:pt>
    <dgm:pt modelId="{B77BDB31-4689-4711-8D46-5596B6A600CB}" type="sibTrans" cxnId="{5F042562-AE2B-4D4B-9887-C6B1E8B7C238}">
      <dgm:prSet/>
      <dgm:spPr/>
      <dgm:t>
        <a:bodyPr/>
        <a:lstStyle/>
        <a:p>
          <a:endParaRPr lang="pl-PL"/>
        </a:p>
      </dgm:t>
    </dgm:pt>
    <dgm:pt modelId="{249E1B0C-5B9B-4A36-A173-E08664D7DC7F}">
      <dgm:prSet phldrT="[Tekst]"/>
      <dgm:spPr/>
      <dgm:t>
        <a:bodyPr/>
        <a:lstStyle/>
        <a:p>
          <a:r>
            <a:rPr lang="pl-PL" b="0" smtClean="0"/>
            <a:t>Chce aby go inne dzieci słuchały, naśladowały.</a:t>
          </a:r>
          <a:endParaRPr lang="pl-PL" b="0" dirty="0"/>
        </a:p>
      </dgm:t>
    </dgm:pt>
    <dgm:pt modelId="{73B80877-0F70-475D-B4CB-DCC27D53D34E}" type="parTrans" cxnId="{E3B1F086-97FE-4FDE-BF4C-B8937B2E9193}">
      <dgm:prSet/>
      <dgm:spPr/>
      <dgm:t>
        <a:bodyPr/>
        <a:lstStyle/>
        <a:p>
          <a:endParaRPr lang="pl-PL"/>
        </a:p>
      </dgm:t>
    </dgm:pt>
    <dgm:pt modelId="{BAF20363-29F5-4266-AD7A-19AF13685E63}" type="sibTrans" cxnId="{E3B1F086-97FE-4FDE-BF4C-B8937B2E9193}">
      <dgm:prSet/>
      <dgm:spPr/>
      <dgm:t>
        <a:bodyPr/>
        <a:lstStyle/>
        <a:p>
          <a:endParaRPr lang="pl-PL"/>
        </a:p>
      </dgm:t>
    </dgm:pt>
    <dgm:pt modelId="{FB91F577-100C-4782-A98C-EDAD81AF9129}">
      <dgm:prSet phldrT="[Tekst]"/>
      <dgm:spPr/>
      <dgm:t>
        <a:bodyPr/>
        <a:lstStyle/>
        <a:p>
          <a:r>
            <a:rPr lang="pl-PL" b="0" smtClean="0"/>
            <a:t>Często bije inne dzieci, szuka zaczepki, dokucza.</a:t>
          </a:r>
          <a:endParaRPr lang="pl-PL" b="0" dirty="0">
            <a:solidFill>
              <a:schemeClr val="bg1"/>
            </a:solidFill>
          </a:endParaRPr>
        </a:p>
      </dgm:t>
    </dgm:pt>
    <dgm:pt modelId="{F4361A7E-1BF8-4211-A734-2E9CC07767E2}" type="parTrans" cxnId="{5309DA9D-78C6-4215-ACA5-2FB087CFF10C}">
      <dgm:prSet/>
      <dgm:spPr/>
      <dgm:t>
        <a:bodyPr/>
        <a:lstStyle/>
        <a:p>
          <a:endParaRPr lang="pl-PL"/>
        </a:p>
      </dgm:t>
    </dgm:pt>
    <dgm:pt modelId="{4D0C9CE1-682D-45FE-AC75-7EF3257A1CE6}" type="sibTrans" cxnId="{5309DA9D-78C6-4215-ACA5-2FB087CFF10C}">
      <dgm:prSet/>
      <dgm:spPr/>
      <dgm:t>
        <a:bodyPr/>
        <a:lstStyle/>
        <a:p>
          <a:endParaRPr lang="pl-PL"/>
        </a:p>
      </dgm:t>
    </dgm:pt>
    <dgm:pt modelId="{6F77F223-28FF-48B2-85AA-3FAB4C07CF23}">
      <dgm:prSet phldrT="[Tekst]"/>
      <dgm:spPr/>
      <dgm:t>
        <a:bodyPr/>
        <a:lstStyle/>
        <a:p>
          <a:r>
            <a:rPr lang="pl-PL" b="0" smtClean="0"/>
            <a:t>Jest wesoły, uśmiechnięty, chętnie bawi się z innymi.</a:t>
          </a:r>
          <a:endParaRPr lang="pl-PL" b="0" dirty="0"/>
        </a:p>
      </dgm:t>
    </dgm:pt>
    <dgm:pt modelId="{83AD55CA-1ECC-458A-B028-0D2AC0488AFC}" type="parTrans" cxnId="{61BF5E71-3B57-4D9C-B9C3-9730774E6F88}">
      <dgm:prSet/>
      <dgm:spPr/>
      <dgm:t>
        <a:bodyPr/>
        <a:lstStyle/>
        <a:p>
          <a:endParaRPr lang="pl-PL"/>
        </a:p>
      </dgm:t>
    </dgm:pt>
    <dgm:pt modelId="{FF3BF2D6-EAF9-4CD3-AD1D-001C6A09C422}" type="sibTrans" cxnId="{61BF5E71-3B57-4D9C-B9C3-9730774E6F88}">
      <dgm:prSet/>
      <dgm:spPr/>
      <dgm:t>
        <a:bodyPr/>
        <a:lstStyle/>
        <a:p>
          <a:endParaRPr lang="pl-PL"/>
        </a:p>
      </dgm:t>
    </dgm:pt>
    <dgm:pt modelId="{C47F83FD-70F1-4215-A508-123FC7299514}">
      <dgm:prSet/>
      <dgm:spPr/>
      <dgm:t>
        <a:bodyPr/>
        <a:lstStyle/>
        <a:p>
          <a:r>
            <a:rPr lang="pl-PL" b="0" dirty="0" smtClean="0"/>
            <a:t>Zbiega o względy nauczycieli.</a:t>
          </a:r>
          <a:endParaRPr lang="pl-PL" b="0" dirty="0"/>
        </a:p>
      </dgm:t>
    </dgm:pt>
    <dgm:pt modelId="{8958916C-A2A7-479E-A5AE-DD5897456CA6}" type="parTrans" cxnId="{80992A63-072B-47FE-A2D8-1BF2BE662EDB}">
      <dgm:prSet/>
      <dgm:spPr/>
      <dgm:t>
        <a:bodyPr/>
        <a:lstStyle/>
        <a:p>
          <a:endParaRPr lang="pl-PL"/>
        </a:p>
      </dgm:t>
    </dgm:pt>
    <dgm:pt modelId="{566C1536-321B-4376-8B0E-5DAF6ED365FF}" type="sibTrans" cxnId="{80992A63-072B-47FE-A2D8-1BF2BE662EDB}">
      <dgm:prSet/>
      <dgm:spPr/>
      <dgm:t>
        <a:bodyPr/>
        <a:lstStyle/>
        <a:p>
          <a:endParaRPr lang="pl-PL"/>
        </a:p>
      </dgm:t>
    </dgm:pt>
    <dgm:pt modelId="{643E2B4B-32A4-4DA6-A5DE-FCFBD324D365}">
      <dgm:prSet/>
      <dgm:spPr/>
      <dgm:t>
        <a:bodyPr/>
        <a:lstStyle/>
        <a:p>
          <a:r>
            <a:rPr lang="pl-PL" b="0" dirty="0" smtClean="0"/>
            <a:t>Lubi psocić, robić kawały i rozśmieszać innych </a:t>
          </a:r>
          <a:endParaRPr lang="pl-PL" b="0" dirty="0"/>
        </a:p>
      </dgm:t>
    </dgm:pt>
    <dgm:pt modelId="{39732FE5-4C6B-42FF-BFB2-3DC136F792C8}" type="parTrans" cxnId="{82261F9F-1716-4D1D-8FCA-4707D0CC072A}">
      <dgm:prSet/>
      <dgm:spPr/>
    </dgm:pt>
    <dgm:pt modelId="{A7287B65-935A-436C-B05D-C5CF46770703}" type="sibTrans" cxnId="{82261F9F-1716-4D1D-8FCA-4707D0CC072A}">
      <dgm:prSet/>
      <dgm:spPr/>
    </dgm:pt>
    <dgm:pt modelId="{C5C04EEA-75BE-4018-8B4F-DE9C75831315}" type="pres">
      <dgm:prSet presAssocID="{11EEAA73-F295-4A52-A32E-D4DAADD70B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A0D02F0-6F0F-47C2-9C2A-0466B4E4762A}" type="pres">
      <dgm:prSet presAssocID="{87E48028-2FEA-4831-9B9F-7BFAE51DE87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F0A25D-C916-41EC-A0E9-30D5D09C36C2}" type="pres">
      <dgm:prSet presAssocID="{87E48028-2FEA-4831-9B9F-7BFAE51DE874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A981A1-B502-4693-8059-9DB844CE8F4C}" type="pres">
      <dgm:prSet presAssocID="{DEAF21D7-C6C4-4FC8-AC19-7E5A89BFA64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E6E5C8-6E40-458B-B1DD-4CD9E461BB6A}" type="pres">
      <dgm:prSet presAssocID="{DEAF21D7-C6C4-4FC8-AC19-7E5A89BFA647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79486F-4A52-4FA2-B7C2-C718EE8BB96B}" type="pres">
      <dgm:prSet presAssocID="{D431CEA0-F7DD-42C7-99A6-C43E029D0623}" presName="parentText" presStyleLbl="node1" presStyleIdx="2" presStyleCnt="6" custLinFactNeighborX="-13368" custLinFactNeighborY="590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B0F045-CDF2-4104-9205-4989158A4FCD}" type="pres">
      <dgm:prSet presAssocID="{D431CEA0-F7DD-42C7-99A6-C43E029D0623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BFDE58-301E-4B67-89AB-491585CCFA39}" type="pres">
      <dgm:prSet presAssocID="{3FE9028D-E66A-4DCB-B7F4-8AF88199EEE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27DE32-8790-43A9-B65E-D80F5029D826}" type="pres">
      <dgm:prSet presAssocID="{3FE9028D-E66A-4DCB-B7F4-8AF88199EEEB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89D082-D029-40E6-9D93-6B5BFDD4CF05}" type="pres">
      <dgm:prSet presAssocID="{C4C19224-85F5-4585-BAEC-A4FE5138B448}" presName="parentText" presStyleLbl="node1" presStyleIdx="4" presStyleCnt="6" custLinFactNeighborX="-348" custLinFactNeighborY="-472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A0D30E-5B9D-460B-B6A2-18FDE27BDE77}" type="pres">
      <dgm:prSet presAssocID="{C4C19224-85F5-4585-BAEC-A4FE5138B448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4CB5AE-7933-418C-B546-A3D1B06B133F}" type="pres">
      <dgm:prSet presAssocID="{61AFFA29-5A3A-4D40-A6CF-DDAA428EB5F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E25EF4-95DB-4D35-B771-351F844F9D46}" type="pres">
      <dgm:prSet presAssocID="{61AFFA29-5A3A-4D40-A6CF-DDAA428EB5F8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C5C02A-0E28-4FE0-BC5A-287455120B2A}" type="presOf" srcId="{61AFFA29-5A3A-4D40-A6CF-DDAA428EB5F8}" destId="{D64CB5AE-7933-418C-B546-A3D1B06B133F}" srcOrd="0" destOrd="0" presId="urn:microsoft.com/office/officeart/2005/8/layout/vList2"/>
    <dgm:cxn modelId="{156FFA37-4D07-48ED-AF75-8AC27CF68FFB}" type="presOf" srcId="{6164C795-B0C1-4815-97FB-4F8866DFBA67}" destId="{C8A0D30E-5B9D-460B-B6A2-18FDE27BDE77}" srcOrd="0" destOrd="0" presId="urn:microsoft.com/office/officeart/2005/8/layout/vList2"/>
    <dgm:cxn modelId="{15A272D5-247E-400F-B5B3-7D8AD0B6632E}" type="presOf" srcId="{FB91F577-100C-4782-A98C-EDAD81AF9129}" destId="{BEB0F045-CDF2-4104-9205-4989158A4FCD}" srcOrd="0" destOrd="1" presId="urn:microsoft.com/office/officeart/2005/8/layout/vList2"/>
    <dgm:cxn modelId="{10477242-F04A-4DF0-83B8-CC35D9DEE6DF}" srcId="{DEAF21D7-C6C4-4FC8-AC19-7E5A89BFA647}" destId="{FD7F8F57-E58B-44D4-A90B-0CD93AF22C0A}" srcOrd="0" destOrd="0" parTransId="{820E1CD1-B558-4687-995C-962A18D9BA53}" sibTransId="{14ACEC11-27E2-49DE-ACAE-EC87F6F28841}"/>
    <dgm:cxn modelId="{180D8CDD-1A8C-4EAD-BFA4-8220E5903216}" srcId="{11EEAA73-F295-4A52-A32E-D4DAADD70B5B}" destId="{D431CEA0-F7DD-42C7-99A6-C43E029D0623}" srcOrd="2" destOrd="0" parTransId="{3C9E147E-6E45-45A8-B393-AF9056E74237}" sibTransId="{F63CC40E-8D29-4F64-8865-E2CB6CF3DE8E}"/>
    <dgm:cxn modelId="{84BD32D5-7940-4C15-8A74-2977DA676EB9}" type="presOf" srcId="{B81FD238-16B3-4036-BF6C-36072FEAD477}" destId="{BEB0F045-CDF2-4104-9205-4989158A4FCD}" srcOrd="0" destOrd="0" presId="urn:microsoft.com/office/officeart/2005/8/layout/vList2"/>
    <dgm:cxn modelId="{E3B1F086-97FE-4FDE-BF4C-B8937B2E9193}" srcId="{87E48028-2FEA-4831-9B9F-7BFAE51DE874}" destId="{249E1B0C-5B9B-4A36-A173-E08664D7DC7F}" srcOrd="1" destOrd="0" parTransId="{73B80877-0F70-475D-B4CB-DCC27D53D34E}" sibTransId="{BAF20363-29F5-4266-AD7A-19AF13685E63}"/>
    <dgm:cxn modelId="{1FA273ED-224C-495B-A1EB-80973C6C40A9}" srcId="{3FE9028D-E66A-4DCB-B7F4-8AF88199EEEB}" destId="{A46B9D7D-C003-41E9-A2EE-6D3A5F403BB0}" srcOrd="0" destOrd="0" parTransId="{01A0BE6F-334A-41BE-BC35-CDC8CC1DF973}" sibTransId="{F09060A8-499C-4E65-B136-81906CE9ACC7}"/>
    <dgm:cxn modelId="{ED0FDE24-0D2B-45D4-9B68-DEFD0BD9AA50}" type="presOf" srcId="{FD7F8F57-E58B-44D4-A90B-0CD93AF22C0A}" destId="{5BE6E5C8-6E40-458B-B1DD-4CD9E461BB6A}" srcOrd="0" destOrd="0" presId="urn:microsoft.com/office/officeart/2005/8/layout/vList2"/>
    <dgm:cxn modelId="{EF75F6D7-4F57-47D8-9DC0-B726746A10EA}" type="presOf" srcId="{6F77F223-28FF-48B2-85AA-3FAB4C07CF23}" destId="{5BE6E5C8-6E40-458B-B1DD-4CD9E461BB6A}" srcOrd="0" destOrd="1" presId="urn:microsoft.com/office/officeart/2005/8/layout/vList2"/>
    <dgm:cxn modelId="{07F5BBD1-6929-4924-94C2-E70C44F459A9}" type="presOf" srcId="{3FE9028D-E66A-4DCB-B7F4-8AF88199EEEB}" destId="{A7BFDE58-301E-4B67-89AB-491585CCFA39}" srcOrd="0" destOrd="0" presId="urn:microsoft.com/office/officeart/2005/8/layout/vList2"/>
    <dgm:cxn modelId="{D447A0E2-9B07-42FC-949A-3B71008F486F}" type="presOf" srcId="{C47F83FD-70F1-4215-A508-123FC7299514}" destId="{8FE25EF4-95DB-4D35-B771-351F844F9D46}" srcOrd="0" destOrd="1" presId="urn:microsoft.com/office/officeart/2005/8/layout/vList2"/>
    <dgm:cxn modelId="{882FEE4A-0D5D-4BB5-97B2-7D1865FFAA23}" srcId="{11EEAA73-F295-4A52-A32E-D4DAADD70B5B}" destId="{87E48028-2FEA-4831-9B9F-7BFAE51DE874}" srcOrd="0" destOrd="0" parTransId="{4EFC53E3-490C-4AEE-98C8-272C02C1262D}" sibTransId="{6836C9C0-7BFB-4130-84D8-99C26AE14138}"/>
    <dgm:cxn modelId="{BDDB8360-C554-4093-ADBF-23184C41B902}" type="presOf" srcId="{1E9BB4A6-B106-4A72-8039-507362BA4075}" destId="{8FE25EF4-95DB-4D35-B771-351F844F9D46}" srcOrd="0" destOrd="0" presId="urn:microsoft.com/office/officeart/2005/8/layout/vList2"/>
    <dgm:cxn modelId="{F231BD09-E077-4899-8B6C-0D02C917F91A}" type="presOf" srcId="{EFD1542F-25B0-4B86-9CC7-1E098007D952}" destId="{C8A0D30E-5B9D-460B-B6A2-18FDE27BDE77}" srcOrd="0" destOrd="1" presId="urn:microsoft.com/office/officeart/2005/8/layout/vList2"/>
    <dgm:cxn modelId="{FB80D1A9-200B-44D1-B7F0-EC13BFD2EA14}" type="presOf" srcId="{249E1B0C-5B9B-4A36-A173-E08664D7DC7F}" destId="{55F0A25D-C916-41EC-A0E9-30D5D09C36C2}" srcOrd="0" destOrd="1" presId="urn:microsoft.com/office/officeart/2005/8/layout/vList2"/>
    <dgm:cxn modelId="{5309DA9D-78C6-4215-ACA5-2FB087CFF10C}" srcId="{D431CEA0-F7DD-42C7-99A6-C43E029D0623}" destId="{FB91F577-100C-4782-A98C-EDAD81AF9129}" srcOrd="1" destOrd="0" parTransId="{F4361A7E-1BF8-4211-A734-2E9CC07767E2}" sibTransId="{4D0C9CE1-682D-45FE-AC75-7EF3257A1CE6}"/>
    <dgm:cxn modelId="{5F042562-AE2B-4D4B-9887-C6B1E8B7C238}" srcId="{C4C19224-85F5-4585-BAEC-A4FE5138B448}" destId="{EFD1542F-25B0-4B86-9CC7-1E098007D952}" srcOrd="1" destOrd="0" parTransId="{81F2A721-6C12-432F-AE6E-1E1D123FF49F}" sibTransId="{B77BDB31-4689-4711-8D46-5596B6A600CB}"/>
    <dgm:cxn modelId="{F868D5B8-6BE1-405E-A408-8DC85BC20C57}" srcId="{C4C19224-85F5-4585-BAEC-A4FE5138B448}" destId="{6164C795-B0C1-4815-97FB-4F8866DFBA67}" srcOrd="0" destOrd="0" parTransId="{5DEB9296-106B-403F-B332-BE30CD6DFC03}" sibTransId="{6CFD7DAF-7130-4DB2-90F1-2EB0500EEC66}"/>
    <dgm:cxn modelId="{0B4B3E40-530D-4908-A490-688DDED93E8A}" srcId="{D431CEA0-F7DD-42C7-99A6-C43E029D0623}" destId="{B81FD238-16B3-4036-BF6C-36072FEAD477}" srcOrd="0" destOrd="0" parTransId="{68932BCC-FCC0-4AC0-A1B6-07E8A0EFD0BC}" sibTransId="{AA3FE423-15C0-4281-8129-84D9C2959046}"/>
    <dgm:cxn modelId="{6AF5A38C-666A-4825-B4BB-4E0626ACA918}" srcId="{11EEAA73-F295-4A52-A32E-D4DAADD70B5B}" destId="{C4C19224-85F5-4585-BAEC-A4FE5138B448}" srcOrd="4" destOrd="0" parTransId="{F8473AE2-C420-405F-894E-5BF93F3EC8BB}" sibTransId="{3D7AB9C8-1A71-48E9-B8A5-908C850613B7}"/>
    <dgm:cxn modelId="{04529884-08B9-4F69-96D3-CE4BD948AFC2}" srcId="{11EEAA73-F295-4A52-A32E-D4DAADD70B5B}" destId="{DEAF21D7-C6C4-4FC8-AC19-7E5A89BFA647}" srcOrd="1" destOrd="0" parTransId="{726C96D6-7888-4AA5-8D58-BDAE2DA57D81}" sibTransId="{996AA091-A7CE-4540-92B9-BA4C641ED1CD}"/>
    <dgm:cxn modelId="{C72FDC41-A000-4709-AB4D-8935439F61B6}" srcId="{87E48028-2FEA-4831-9B9F-7BFAE51DE874}" destId="{B1528607-53B5-4E25-AAC7-29F14987A1B4}" srcOrd="0" destOrd="0" parTransId="{5C135A83-5FE2-4480-9CCA-4C453525ABF9}" sibTransId="{63519169-E8EC-4A17-92A3-0C257FB743B9}"/>
    <dgm:cxn modelId="{8B8B6243-38E9-405F-B2B2-443572157954}" type="presOf" srcId="{11EEAA73-F295-4A52-A32E-D4DAADD70B5B}" destId="{C5C04EEA-75BE-4018-8B4F-DE9C75831315}" srcOrd="0" destOrd="0" presId="urn:microsoft.com/office/officeart/2005/8/layout/vList2"/>
    <dgm:cxn modelId="{1A0135EF-D719-41AF-89AC-ADBF4FBEBFDB}" type="presOf" srcId="{87E48028-2FEA-4831-9B9F-7BFAE51DE874}" destId="{3A0D02F0-6F0F-47C2-9C2A-0466B4E4762A}" srcOrd="0" destOrd="0" presId="urn:microsoft.com/office/officeart/2005/8/layout/vList2"/>
    <dgm:cxn modelId="{CCD5D66A-9367-44B5-A0FD-FCB0B6463B70}" type="presOf" srcId="{643E2B4B-32A4-4DA6-A5DE-FCFBD324D365}" destId="{9327DE32-8790-43A9-B65E-D80F5029D826}" srcOrd="0" destOrd="1" presId="urn:microsoft.com/office/officeart/2005/8/layout/vList2"/>
    <dgm:cxn modelId="{AEE850F1-D5F9-4DA3-B243-764DED2550E9}" srcId="{11EEAA73-F295-4A52-A32E-D4DAADD70B5B}" destId="{3FE9028D-E66A-4DCB-B7F4-8AF88199EEEB}" srcOrd="3" destOrd="0" parTransId="{0847328C-1909-4ACA-9EC6-CB93ABEB58B8}" sibTransId="{DC79ED00-4308-44C5-8CBC-F6019D5F6A62}"/>
    <dgm:cxn modelId="{83434C88-3D4B-4C94-B182-0650A0B4694E}" srcId="{61AFFA29-5A3A-4D40-A6CF-DDAA428EB5F8}" destId="{1E9BB4A6-B106-4A72-8039-507362BA4075}" srcOrd="0" destOrd="0" parTransId="{973D9497-8B93-4D2C-B48A-D45B95C85673}" sibTransId="{A1A25D2D-C1C5-4DCB-9E92-22EED688BA6E}"/>
    <dgm:cxn modelId="{667AC1AE-0D2A-4B89-A158-9FC1002E38C0}" type="presOf" srcId="{D431CEA0-F7DD-42C7-99A6-C43E029D0623}" destId="{3A79486F-4A52-4FA2-B7C2-C718EE8BB96B}" srcOrd="0" destOrd="0" presId="urn:microsoft.com/office/officeart/2005/8/layout/vList2"/>
    <dgm:cxn modelId="{82261F9F-1716-4D1D-8FCA-4707D0CC072A}" srcId="{3FE9028D-E66A-4DCB-B7F4-8AF88199EEEB}" destId="{643E2B4B-32A4-4DA6-A5DE-FCFBD324D365}" srcOrd="1" destOrd="0" parTransId="{39732FE5-4C6B-42FF-BFB2-3DC136F792C8}" sibTransId="{A7287B65-935A-436C-B05D-C5CF46770703}"/>
    <dgm:cxn modelId="{61BF5E71-3B57-4D9C-B9C3-9730774E6F88}" srcId="{DEAF21D7-C6C4-4FC8-AC19-7E5A89BFA647}" destId="{6F77F223-28FF-48B2-85AA-3FAB4C07CF23}" srcOrd="1" destOrd="0" parTransId="{83AD55CA-1ECC-458A-B028-0D2AC0488AFC}" sibTransId="{FF3BF2D6-EAF9-4CD3-AD1D-001C6A09C422}"/>
    <dgm:cxn modelId="{DF02EE68-9830-4261-BE37-974C69582265}" srcId="{11EEAA73-F295-4A52-A32E-D4DAADD70B5B}" destId="{61AFFA29-5A3A-4D40-A6CF-DDAA428EB5F8}" srcOrd="5" destOrd="0" parTransId="{C199D945-A2FA-464E-B57E-7F116BA4965D}" sibTransId="{1CEB1DCE-78CD-43B6-B2A5-3F5B457FB381}"/>
    <dgm:cxn modelId="{80992A63-072B-47FE-A2D8-1BF2BE662EDB}" srcId="{61AFFA29-5A3A-4D40-A6CF-DDAA428EB5F8}" destId="{C47F83FD-70F1-4215-A508-123FC7299514}" srcOrd="1" destOrd="0" parTransId="{8958916C-A2A7-479E-A5AE-DD5897456CA6}" sibTransId="{566C1536-321B-4376-8B0E-5DAF6ED365FF}"/>
    <dgm:cxn modelId="{59659030-346F-4F61-AE44-DB6C36648F4A}" type="presOf" srcId="{DEAF21D7-C6C4-4FC8-AC19-7E5A89BFA647}" destId="{5EA981A1-B502-4693-8059-9DB844CE8F4C}" srcOrd="0" destOrd="0" presId="urn:microsoft.com/office/officeart/2005/8/layout/vList2"/>
    <dgm:cxn modelId="{3EEB402A-4342-4100-9459-8B0F7BCE65D9}" type="presOf" srcId="{B1528607-53B5-4E25-AAC7-29F14987A1B4}" destId="{55F0A25D-C916-41EC-A0E9-30D5D09C36C2}" srcOrd="0" destOrd="0" presId="urn:microsoft.com/office/officeart/2005/8/layout/vList2"/>
    <dgm:cxn modelId="{2DEB06B9-61E1-4BD3-ABE6-3FE4A68D24D4}" type="presOf" srcId="{C4C19224-85F5-4585-BAEC-A4FE5138B448}" destId="{7D89D082-D029-40E6-9D93-6B5BFDD4CF05}" srcOrd="0" destOrd="0" presId="urn:microsoft.com/office/officeart/2005/8/layout/vList2"/>
    <dgm:cxn modelId="{FB0D4264-E8BE-46AD-A1AE-D3AF789CF837}" type="presOf" srcId="{A46B9D7D-C003-41E9-A2EE-6D3A5F403BB0}" destId="{9327DE32-8790-43A9-B65E-D80F5029D826}" srcOrd="0" destOrd="0" presId="urn:microsoft.com/office/officeart/2005/8/layout/vList2"/>
    <dgm:cxn modelId="{CA6CDBEA-E0EA-4A8B-BBA3-56AC0B310D18}" type="presParOf" srcId="{C5C04EEA-75BE-4018-8B4F-DE9C75831315}" destId="{3A0D02F0-6F0F-47C2-9C2A-0466B4E4762A}" srcOrd="0" destOrd="0" presId="urn:microsoft.com/office/officeart/2005/8/layout/vList2"/>
    <dgm:cxn modelId="{E4EA32FB-0DF9-4B33-8998-9952E9652A8F}" type="presParOf" srcId="{C5C04EEA-75BE-4018-8B4F-DE9C75831315}" destId="{55F0A25D-C916-41EC-A0E9-30D5D09C36C2}" srcOrd="1" destOrd="0" presId="urn:microsoft.com/office/officeart/2005/8/layout/vList2"/>
    <dgm:cxn modelId="{A5FE4727-47FE-46F0-9DF3-F5DD479C98D9}" type="presParOf" srcId="{C5C04EEA-75BE-4018-8B4F-DE9C75831315}" destId="{5EA981A1-B502-4693-8059-9DB844CE8F4C}" srcOrd="2" destOrd="0" presId="urn:microsoft.com/office/officeart/2005/8/layout/vList2"/>
    <dgm:cxn modelId="{368EF280-7BB2-4F51-99B5-4EB8C76FD80D}" type="presParOf" srcId="{C5C04EEA-75BE-4018-8B4F-DE9C75831315}" destId="{5BE6E5C8-6E40-458B-B1DD-4CD9E461BB6A}" srcOrd="3" destOrd="0" presId="urn:microsoft.com/office/officeart/2005/8/layout/vList2"/>
    <dgm:cxn modelId="{85752499-58DB-4C19-B8ED-4957B933D498}" type="presParOf" srcId="{C5C04EEA-75BE-4018-8B4F-DE9C75831315}" destId="{3A79486F-4A52-4FA2-B7C2-C718EE8BB96B}" srcOrd="4" destOrd="0" presId="urn:microsoft.com/office/officeart/2005/8/layout/vList2"/>
    <dgm:cxn modelId="{F5A98444-9F8A-4319-B7D0-273DA9FEAE39}" type="presParOf" srcId="{C5C04EEA-75BE-4018-8B4F-DE9C75831315}" destId="{BEB0F045-CDF2-4104-9205-4989158A4FCD}" srcOrd="5" destOrd="0" presId="urn:microsoft.com/office/officeart/2005/8/layout/vList2"/>
    <dgm:cxn modelId="{EDD0B594-3D18-459B-B5E6-455C0DA81088}" type="presParOf" srcId="{C5C04EEA-75BE-4018-8B4F-DE9C75831315}" destId="{A7BFDE58-301E-4B67-89AB-491585CCFA39}" srcOrd="6" destOrd="0" presId="urn:microsoft.com/office/officeart/2005/8/layout/vList2"/>
    <dgm:cxn modelId="{D44551B1-9194-4141-A4D8-E732D87628C9}" type="presParOf" srcId="{C5C04EEA-75BE-4018-8B4F-DE9C75831315}" destId="{9327DE32-8790-43A9-B65E-D80F5029D826}" srcOrd="7" destOrd="0" presId="urn:microsoft.com/office/officeart/2005/8/layout/vList2"/>
    <dgm:cxn modelId="{F5FE359E-C2A6-4E1C-8BD2-121BE18C701B}" type="presParOf" srcId="{C5C04EEA-75BE-4018-8B4F-DE9C75831315}" destId="{7D89D082-D029-40E6-9D93-6B5BFDD4CF05}" srcOrd="8" destOrd="0" presId="urn:microsoft.com/office/officeart/2005/8/layout/vList2"/>
    <dgm:cxn modelId="{364E30CE-03D7-4191-8758-55ADD14D45B5}" type="presParOf" srcId="{C5C04EEA-75BE-4018-8B4F-DE9C75831315}" destId="{C8A0D30E-5B9D-460B-B6A2-18FDE27BDE77}" srcOrd="9" destOrd="0" presId="urn:microsoft.com/office/officeart/2005/8/layout/vList2"/>
    <dgm:cxn modelId="{4AA44056-779B-4989-B66E-28A59B62C13F}" type="presParOf" srcId="{C5C04EEA-75BE-4018-8B4F-DE9C75831315}" destId="{D64CB5AE-7933-418C-B546-A3D1B06B133F}" srcOrd="10" destOrd="0" presId="urn:microsoft.com/office/officeart/2005/8/layout/vList2"/>
    <dgm:cxn modelId="{B8B20154-F1CD-4A00-B800-9D55CA3EDEBF}" type="presParOf" srcId="{C5C04EEA-75BE-4018-8B4F-DE9C75831315}" destId="{8FE25EF4-95DB-4D35-B771-351F844F9D4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BC348-7ECB-4F84-866C-6FAE49E6196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EA49CE-8B7C-430E-8D7B-342562F060EA}">
      <dgm:prSet phldrT="[Tekst]"/>
      <dgm:spPr/>
      <dgm:t>
        <a:bodyPr/>
        <a:lstStyle/>
        <a:p>
          <a:r>
            <a:rPr lang="pl-PL" dirty="0" smtClean="0"/>
            <a:t>DZIECI AKCEPTOWANE</a:t>
          </a:r>
          <a:endParaRPr lang="pl-PL" dirty="0"/>
        </a:p>
      </dgm:t>
    </dgm:pt>
    <dgm:pt modelId="{0EB53DDA-95EE-4359-8E64-E20680D8675B}" type="parTrans" cxnId="{FFFF8ED1-F115-466A-A9F4-8F32B42BAD96}">
      <dgm:prSet/>
      <dgm:spPr/>
      <dgm:t>
        <a:bodyPr/>
        <a:lstStyle/>
        <a:p>
          <a:endParaRPr lang="pl-PL"/>
        </a:p>
      </dgm:t>
    </dgm:pt>
    <dgm:pt modelId="{C38C7835-79CF-451A-B631-6C1F4DFB2470}" type="sibTrans" cxnId="{FFFF8ED1-F115-466A-A9F4-8F32B42BAD96}">
      <dgm:prSet/>
      <dgm:spPr/>
      <dgm:t>
        <a:bodyPr/>
        <a:lstStyle/>
        <a:p>
          <a:endParaRPr lang="pl-PL"/>
        </a:p>
      </dgm:t>
    </dgm:pt>
    <dgm:pt modelId="{B05E53AB-420E-4CBE-A7FC-610D7A6F575C}">
      <dgm:prSet phldrT="[Tekst]"/>
      <dgm:spPr/>
      <dgm:t>
        <a:bodyPr/>
        <a:lstStyle/>
        <a:p>
          <a:r>
            <a:rPr lang="pl-PL" dirty="0" smtClean="0"/>
            <a:t>DZIECI AKCEPTOWANE</a:t>
          </a:r>
          <a:endParaRPr lang="pl-PL" dirty="0"/>
        </a:p>
      </dgm:t>
    </dgm:pt>
    <dgm:pt modelId="{48BF8A84-7799-452B-8F24-E93A6DBA847E}" type="parTrans" cxnId="{29A91C39-B657-4D54-8014-4A552638C7CB}">
      <dgm:prSet/>
      <dgm:spPr/>
      <dgm:t>
        <a:bodyPr/>
        <a:lstStyle/>
        <a:p>
          <a:endParaRPr lang="pl-PL"/>
        </a:p>
      </dgm:t>
    </dgm:pt>
    <dgm:pt modelId="{B793F7E5-8D4B-47F8-8DAD-D1F2FAFA2630}" type="sibTrans" cxnId="{29A91C39-B657-4D54-8014-4A552638C7CB}">
      <dgm:prSet/>
      <dgm:spPr/>
      <dgm:t>
        <a:bodyPr/>
        <a:lstStyle/>
        <a:p>
          <a:endParaRPr lang="pl-PL"/>
        </a:p>
      </dgm:t>
    </dgm:pt>
    <dgm:pt modelId="{4B919A5D-670C-4410-AE1C-DFE5C79D0F3D}">
      <dgm:prSet phldrT="[Tekst]"/>
      <dgm:spPr/>
      <dgm:t>
        <a:bodyPr/>
        <a:lstStyle/>
        <a:p>
          <a:r>
            <a:rPr lang="pl-PL" b="0" dirty="0" smtClean="0"/>
            <a:t>DZIECI PRZECIĘTNIE AKCEPTOWANE</a:t>
          </a:r>
          <a:endParaRPr lang="pl-PL" b="0" dirty="0"/>
        </a:p>
      </dgm:t>
    </dgm:pt>
    <dgm:pt modelId="{0634B26C-8E76-4750-9EDE-F32105A033C8}" type="parTrans" cxnId="{9FFE66C5-1BD5-4894-83A5-9F18E36D5F36}">
      <dgm:prSet/>
      <dgm:spPr/>
      <dgm:t>
        <a:bodyPr/>
        <a:lstStyle/>
        <a:p>
          <a:endParaRPr lang="pl-PL"/>
        </a:p>
      </dgm:t>
    </dgm:pt>
    <dgm:pt modelId="{DAE06CC1-37EC-45CA-928F-3C01386E94DC}" type="sibTrans" cxnId="{9FFE66C5-1BD5-4894-83A5-9F18E36D5F36}">
      <dgm:prSet/>
      <dgm:spPr/>
      <dgm:t>
        <a:bodyPr/>
        <a:lstStyle/>
        <a:p>
          <a:endParaRPr lang="pl-PL"/>
        </a:p>
      </dgm:t>
    </dgm:pt>
    <dgm:pt modelId="{CBBD17B5-540C-4740-B15C-7A6A57865FDA}">
      <dgm:prSet phldrT="[Tekst]"/>
      <dgm:spPr/>
      <dgm:t>
        <a:bodyPr/>
        <a:lstStyle/>
        <a:p>
          <a:r>
            <a:rPr lang="pl-PL" b="0" dirty="0" smtClean="0"/>
            <a:t>DZIECI NIEAKCEPTOWANE</a:t>
          </a:r>
          <a:endParaRPr lang="pl-PL" b="0" dirty="0"/>
        </a:p>
      </dgm:t>
    </dgm:pt>
    <dgm:pt modelId="{6F1188FB-2046-464F-A4F3-72031C133465}" type="parTrans" cxnId="{C553D9F8-6A6E-4DFF-8A29-09F05C1FFAA3}">
      <dgm:prSet/>
      <dgm:spPr/>
      <dgm:t>
        <a:bodyPr/>
        <a:lstStyle/>
        <a:p>
          <a:endParaRPr lang="pl-PL"/>
        </a:p>
      </dgm:t>
    </dgm:pt>
    <dgm:pt modelId="{A0A44EC6-4FB1-4E7A-91CE-F51BF0AB62D3}" type="sibTrans" cxnId="{C553D9F8-6A6E-4DFF-8A29-09F05C1FFAA3}">
      <dgm:prSet/>
      <dgm:spPr/>
      <dgm:t>
        <a:bodyPr/>
        <a:lstStyle/>
        <a:p>
          <a:endParaRPr lang="pl-PL"/>
        </a:p>
      </dgm:t>
    </dgm:pt>
    <dgm:pt modelId="{0051D149-2E39-463D-9F1F-29A6EC75106F}">
      <dgm:prSet phldrT="[Tekst]"/>
      <dgm:spPr/>
      <dgm:t>
        <a:bodyPr/>
        <a:lstStyle/>
        <a:p>
          <a:r>
            <a:rPr lang="pl-PL" b="0" dirty="0" smtClean="0"/>
            <a:t>DZIECI IZOLOWANE</a:t>
          </a:r>
          <a:endParaRPr lang="pl-PL" b="0" dirty="0"/>
        </a:p>
      </dgm:t>
    </dgm:pt>
    <dgm:pt modelId="{9B051E1F-E774-4F3C-8448-795C18482377}" type="parTrans" cxnId="{D149DDBA-4A67-4D33-9BB6-D5A81DF85E0B}">
      <dgm:prSet/>
      <dgm:spPr/>
      <dgm:t>
        <a:bodyPr/>
        <a:lstStyle/>
        <a:p>
          <a:endParaRPr lang="pl-PL"/>
        </a:p>
      </dgm:t>
    </dgm:pt>
    <dgm:pt modelId="{B9BE16AF-1E40-4B0E-9DFA-93C7259F7596}" type="sibTrans" cxnId="{D149DDBA-4A67-4D33-9BB6-D5A81DF85E0B}">
      <dgm:prSet/>
      <dgm:spPr/>
      <dgm:t>
        <a:bodyPr/>
        <a:lstStyle/>
        <a:p>
          <a:endParaRPr lang="pl-PL"/>
        </a:p>
      </dgm:t>
    </dgm:pt>
    <dgm:pt modelId="{7E0F0B71-8250-46F5-9AC8-F4BF2CC236A2}">
      <dgm:prSet phldrT="[Tekst]"/>
      <dgm:spPr/>
      <dgm:t>
        <a:bodyPr/>
        <a:lstStyle/>
        <a:p>
          <a:r>
            <a:rPr lang="pl-PL" b="0" dirty="0" smtClean="0"/>
            <a:t>DZIECI O STATUSIE NIEZRÓWNOWAŻONYM</a:t>
          </a:r>
          <a:endParaRPr lang="pl-PL" b="0" dirty="0"/>
        </a:p>
      </dgm:t>
    </dgm:pt>
    <dgm:pt modelId="{D4C4CC6A-933D-4FCE-80AA-EA0B7D9F9452}" type="parTrans" cxnId="{49540A86-807A-4CCD-A838-22C9C172611D}">
      <dgm:prSet/>
      <dgm:spPr/>
      <dgm:t>
        <a:bodyPr/>
        <a:lstStyle/>
        <a:p>
          <a:endParaRPr lang="pl-PL"/>
        </a:p>
      </dgm:t>
    </dgm:pt>
    <dgm:pt modelId="{B95A40D1-A2FD-43F3-B549-FDDA1B1CE458}" type="sibTrans" cxnId="{49540A86-807A-4CCD-A838-22C9C172611D}">
      <dgm:prSet/>
      <dgm:spPr/>
      <dgm:t>
        <a:bodyPr/>
        <a:lstStyle/>
        <a:p>
          <a:endParaRPr lang="pl-PL"/>
        </a:p>
      </dgm:t>
    </dgm:pt>
    <dgm:pt modelId="{ACAFAF12-0957-440F-A2B3-687F2D748E01}">
      <dgm:prSet/>
      <dgm:spPr/>
      <dgm:t>
        <a:bodyPr/>
        <a:lstStyle/>
        <a:p>
          <a:r>
            <a:rPr lang="pl-PL" b="0" smtClean="0"/>
            <a:t>DZIECI ODRZUCONE</a:t>
          </a:r>
          <a:endParaRPr lang="pl-PL" b="1"/>
        </a:p>
      </dgm:t>
    </dgm:pt>
    <dgm:pt modelId="{E8116FFB-CC6B-4237-85E6-A6134E4F99ED}" type="parTrans" cxnId="{267A7A04-CBB6-4DD3-BCAD-07D1180BB5BD}">
      <dgm:prSet/>
      <dgm:spPr/>
      <dgm:t>
        <a:bodyPr/>
        <a:lstStyle/>
        <a:p>
          <a:endParaRPr lang="pl-PL"/>
        </a:p>
      </dgm:t>
    </dgm:pt>
    <dgm:pt modelId="{12F1ABB5-30E8-4B80-8E6D-EE4AC77B48BB}" type="sibTrans" cxnId="{267A7A04-CBB6-4DD3-BCAD-07D1180BB5BD}">
      <dgm:prSet/>
      <dgm:spPr/>
      <dgm:t>
        <a:bodyPr/>
        <a:lstStyle/>
        <a:p>
          <a:endParaRPr lang="pl-PL"/>
        </a:p>
      </dgm:t>
    </dgm:pt>
    <dgm:pt modelId="{DF47C59F-C938-40BD-A435-C2B5BF70C0B4}">
      <dgm:prSet phldrT="[Tekst]"/>
      <dgm:spPr/>
      <dgm:t>
        <a:bodyPr/>
        <a:lstStyle/>
        <a:p>
          <a:r>
            <a:rPr lang="pl-PL" dirty="0" smtClean="0"/>
            <a:t>KATEGORIE  SOCJOMETRYCZNE  UCZNIÓW</a:t>
          </a:r>
          <a:endParaRPr lang="pl-PL" dirty="0"/>
        </a:p>
      </dgm:t>
    </dgm:pt>
    <dgm:pt modelId="{D17C1665-2E09-4A70-9893-CF426F6D2761}" type="sibTrans" cxnId="{35AB23F2-D9C4-4B7D-B29D-EA65F0D2141C}">
      <dgm:prSet/>
      <dgm:spPr/>
      <dgm:t>
        <a:bodyPr/>
        <a:lstStyle/>
        <a:p>
          <a:endParaRPr lang="pl-PL"/>
        </a:p>
      </dgm:t>
    </dgm:pt>
    <dgm:pt modelId="{C9591DC8-E01C-4FDB-A309-3D26CB59DDF8}" type="parTrans" cxnId="{35AB23F2-D9C4-4B7D-B29D-EA65F0D2141C}">
      <dgm:prSet/>
      <dgm:spPr/>
      <dgm:t>
        <a:bodyPr/>
        <a:lstStyle/>
        <a:p>
          <a:endParaRPr lang="pl-PL"/>
        </a:p>
      </dgm:t>
    </dgm:pt>
    <dgm:pt modelId="{00C121F4-641F-4C9D-8083-E301AC803C9A}" type="pres">
      <dgm:prSet presAssocID="{37EBC348-7ECB-4F84-866C-6FAE49E619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C3642FA-395A-4C23-8546-DE05265D0A8C}" type="pres">
      <dgm:prSet presAssocID="{DF47C59F-C938-40BD-A435-C2B5BF70C0B4}" presName="hierRoot1" presStyleCnt="0"/>
      <dgm:spPr/>
    </dgm:pt>
    <dgm:pt modelId="{C2B42722-8C4D-4EDC-88DD-22A8B9CA1EAB}" type="pres">
      <dgm:prSet presAssocID="{DF47C59F-C938-40BD-A435-C2B5BF70C0B4}" presName="composite" presStyleCnt="0"/>
      <dgm:spPr/>
    </dgm:pt>
    <dgm:pt modelId="{CA12FA7C-7294-4B44-9F73-A2CD6317765F}" type="pres">
      <dgm:prSet presAssocID="{DF47C59F-C938-40BD-A435-C2B5BF70C0B4}" presName="background" presStyleLbl="node0" presStyleIdx="0" presStyleCnt="1"/>
      <dgm:spPr/>
    </dgm:pt>
    <dgm:pt modelId="{DC181A8E-D732-4A41-8E0F-DFA9345581EC}" type="pres">
      <dgm:prSet presAssocID="{DF47C59F-C938-40BD-A435-C2B5BF70C0B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BE19F07-4765-460B-AA77-AA33E68018BA}" type="pres">
      <dgm:prSet presAssocID="{DF47C59F-C938-40BD-A435-C2B5BF70C0B4}" presName="hierChild2" presStyleCnt="0"/>
      <dgm:spPr/>
    </dgm:pt>
    <dgm:pt modelId="{E8D28A1F-D708-4BFB-9AD6-4962115A4FB2}" type="pres">
      <dgm:prSet presAssocID="{0EB53DDA-95EE-4359-8E64-E20680D8675B}" presName="Name10" presStyleLbl="parChTrans1D2" presStyleIdx="0" presStyleCnt="2"/>
      <dgm:spPr/>
      <dgm:t>
        <a:bodyPr/>
        <a:lstStyle/>
        <a:p>
          <a:endParaRPr lang="pl-PL"/>
        </a:p>
      </dgm:t>
    </dgm:pt>
    <dgm:pt modelId="{378C201D-BD88-41A0-88C2-658D3E983ED1}" type="pres">
      <dgm:prSet presAssocID="{6FEA49CE-8B7C-430E-8D7B-342562F060EA}" presName="hierRoot2" presStyleCnt="0"/>
      <dgm:spPr/>
    </dgm:pt>
    <dgm:pt modelId="{E50FCD21-468B-45D3-8AA0-5D73DD48F24B}" type="pres">
      <dgm:prSet presAssocID="{6FEA49CE-8B7C-430E-8D7B-342562F060EA}" presName="composite2" presStyleCnt="0"/>
      <dgm:spPr/>
    </dgm:pt>
    <dgm:pt modelId="{09C56F71-82C8-419F-8368-F4C7FCBA759F}" type="pres">
      <dgm:prSet presAssocID="{6FEA49CE-8B7C-430E-8D7B-342562F060EA}" presName="background2" presStyleLbl="node2" presStyleIdx="0" presStyleCnt="2"/>
      <dgm:spPr/>
    </dgm:pt>
    <dgm:pt modelId="{97378E4D-8226-4E89-8B36-7702F5613736}" type="pres">
      <dgm:prSet presAssocID="{6FEA49CE-8B7C-430E-8D7B-342562F060E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D3DA526-8B3A-45B5-BB01-36634E9891AF}" type="pres">
      <dgm:prSet presAssocID="{6FEA49CE-8B7C-430E-8D7B-342562F060EA}" presName="hierChild3" presStyleCnt="0"/>
      <dgm:spPr/>
    </dgm:pt>
    <dgm:pt modelId="{51D1D5CB-5F40-4246-B6E2-DD901EC4D250}" type="pres">
      <dgm:prSet presAssocID="{48BF8A84-7799-452B-8F24-E93A6DBA847E}" presName="Name17" presStyleLbl="parChTrans1D3" presStyleIdx="0" presStyleCnt="5"/>
      <dgm:spPr/>
      <dgm:t>
        <a:bodyPr/>
        <a:lstStyle/>
        <a:p>
          <a:endParaRPr lang="pl-PL"/>
        </a:p>
      </dgm:t>
    </dgm:pt>
    <dgm:pt modelId="{52B7B027-1C52-4424-9018-96F952B9097A}" type="pres">
      <dgm:prSet presAssocID="{B05E53AB-420E-4CBE-A7FC-610D7A6F575C}" presName="hierRoot3" presStyleCnt="0"/>
      <dgm:spPr/>
    </dgm:pt>
    <dgm:pt modelId="{C5C48A9D-DD4D-4BDC-99F3-043D35D84BB4}" type="pres">
      <dgm:prSet presAssocID="{B05E53AB-420E-4CBE-A7FC-610D7A6F575C}" presName="composite3" presStyleCnt="0"/>
      <dgm:spPr/>
    </dgm:pt>
    <dgm:pt modelId="{75CC0BF9-C432-480A-A11C-7D729FB8315E}" type="pres">
      <dgm:prSet presAssocID="{B05E53AB-420E-4CBE-A7FC-610D7A6F575C}" presName="background3" presStyleLbl="node3" presStyleIdx="0" presStyleCnt="5"/>
      <dgm:spPr/>
    </dgm:pt>
    <dgm:pt modelId="{E5AE485F-4083-41F6-BE63-BCEF6E254606}" type="pres">
      <dgm:prSet presAssocID="{B05E53AB-420E-4CBE-A7FC-610D7A6F575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FD40F3F-5A63-44CD-9C53-3C367D81C870}" type="pres">
      <dgm:prSet presAssocID="{B05E53AB-420E-4CBE-A7FC-610D7A6F575C}" presName="hierChild4" presStyleCnt="0"/>
      <dgm:spPr/>
    </dgm:pt>
    <dgm:pt modelId="{1466343C-4FC5-4D58-9ACB-388546349AAA}" type="pres">
      <dgm:prSet presAssocID="{0634B26C-8E76-4750-9EDE-F32105A033C8}" presName="Name17" presStyleLbl="parChTrans1D3" presStyleIdx="1" presStyleCnt="5"/>
      <dgm:spPr/>
      <dgm:t>
        <a:bodyPr/>
        <a:lstStyle/>
        <a:p>
          <a:endParaRPr lang="pl-PL"/>
        </a:p>
      </dgm:t>
    </dgm:pt>
    <dgm:pt modelId="{DAA55EE0-34C8-4C42-9B70-3749FD475155}" type="pres">
      <dgm:prSet presAssocID="{4B919A5D-670C-4410-AE1C-DFE5C79D0F3D}" presName="hierRoot3" presStyleCnt="0"/>
      <dgm:spPr/>
    </dgm:pt>
    <dgm:pt modelId="{083D8826-DBE1-449B-BF17-A0D7DB3F785B}" type="pres">
      <dgm:prSet presAssocID="{4B919A5D-670C-4410-AE1C-DFE5C79D0F3D}" presName="composite3" presStyleCnt="0"/>
      <dgm:spPr/>
    </dgm:pt>
    <dgm:pt modelId="{841237B1-5C55-49B2-9B8E-95A0A432E304}" type="pres">
      <dgm:prSet presAssocID="{4B919A5D-670C-4410-AE1C-DFE5C79D0F3D}" presName="background3" presStyleLbl="node3" presStyleIdx="1" presStyleCnt="5"/>
      <dgm:spPr/>
    </dgm:pt>
    <dgm:pt modelId="{084BDE31-D44F-45C2-834E-1EEBBD78FBDA}" type="pres">
      <dgm:prSet presAssocID="{4B919A5D-670C-4410-AE1C-DFE5C79D0F3D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8CD8E06-9B35-411F-A0CA-E68D0ECC3748}" type="pres">
      <dgm:prSet presAssocID="{4B919A5D-670C-4410-AE1C-DFE5C79D0F3D}" presName="hierChild4" presStyleCnt="0"/>
      <dgm:spPr/>
    </dgm:pt>
    <dgm:pt modelId="{1A2A53AE-FAD7-45CE-A420-925FE27EB417}" type="pres">
      <dgm:prSet presAssocID="{D4C4CC6A-933D-4FCE-80AA-EA0B7D9F9452}" presName="Name17" presStyleLbl="parChTrans1D3" presStyleIdx="2" presStyleCnt="5"/>
      <dgm:spPr/>
      <dgm:t>
        <a:bodyPr/>
        <a:lstStyle/>
        <a:p>
          <a:endParaRPr lang="pl-PL"/>
        </a:p>
      </dgm:t>
    </dgm:pt>
    <dgm:pt modelId="{2EB05B9B-C653-4F9D-A748-7F1F0A1B6989}" type="pres">
      <dgm:prSet presAssocID="{7E0F0B71-8250-46F5-9AC8-F4BF2CC236A2}" presName="hierRoot3" presStyleCnt="0"/>
      <dgm:spPr/>
    </dgm:pt>
    <dgm:pt modelId="{03B8FDF9-750C-4A54-9D83-174CB2E80C7A}" type="pres">
      <dgm:prSet presAssocID="{7E0F0B71-8250-46F5-9AC8-F4BF2CC236A2}" presName="composite3" presStyleCnt="0"/>
      <dgm:spPr/>
    </dgm:pt>
    <dgm:pt modelId="{B28EEE60-CD81-435E-B7E0-36D3D310C13C}" type="pres">
      <dgm:prSet presAssocID="{7E0F0B71-8250-46F5-9AC8-F4BF2CC236A2}" presName="background3" presStyleLbl="node3" presStyleIdx="2" presStyleCnt="5"/>
      <dgm:spPr/>
    </dgm:pt>
    <dgm:pt modelId="{DD281D85-1E23-472E-BC0B-660D42C1A66E}" type="pres">
      <dgm:prSet presAssocID="{7E0F0B71-8250-46F5-9AC8-F4BF2CC236A2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B4EB866-600C-4A8F-AAD4-67B3B6119D3D}" type="pres">
      <dgm:prSet presAssocID="{7E0F0B71-8250-46F5-9AC8-F4BF2CC236A2}" presName="hierChild4" presStyleCnt="0"/>
      <dgm:spPr/>
    </dgm:pt>
    <dgm:pt modelId="{6E47A394-2A45-4539-977B-8D34D9DC5357}" type="pres">
      <dgm:prSet presAssocID="{6F1188FB-2046-464F-A4F3-72031C133465}" presName="Name10" presStyleLbl="parChTrans1D2" presStyleIdx="1" presStyleCnt="2"/>
      <dgm:spPr/>
      <dgm:t>
        <a:bodyPr/>
        <a:lstStyle/>
        <a:p>
          <a:endParaRPr lang="pl-PL"/>
        </a:p>
      </dgm:t>
    </dgm:pt>
    <dgm:pt modelId="{7A5765C5-B1A7-46D9-AEC5-B598D247B13A}" type="pres">
      <dgm:prSet presAssocID="{CBBD17B5-540C-4740-B15C-7A6A57865FDA}" presName="hierRoot2" presStyleCnt="0"/>
      <dgm:spPr/>
    </dgm:pt>
    <dgm:pt modelId="{333A74DB-A66E-4BA0-9100-E0BA3842863F}" type="pres">
      <dgm:prSet presAssocID="{CBBD17B5-540C-4740-B15C-7A6A57865FDA}" presName="composite2" presStyleCnt="0"/>
      <dgm:spPr/>
    </dgm:pt>
    <dgm:pt modelId="{80A57018-8C80-47BF-BA2E-1FB6BC3E6A1F}" type="pres">
      <dgm:prSet presAssocID="{CBBD17B5-540C-4740-B15C-7A6A57865FDA}" presName="background2" presStyleLbl="node2" presStyleIdx="1" presStyleCnt="2"/>
      <dgm:spPr/>
    </dgm:pt>
    <dgm:pt modelId="{196B1047-1DA0-48A7-A28E-A44A52313C71}" type="pres">
      <dgm:prSet presAssocID="{CBBD17B5-540C-4740-B15C-7A6A57865FD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2A79F0-0076-4217-A65B-F75E973D1DC4}" type="pres">
      <dgm:prSet presAssocID="{CBBD17B5-540C-4740-B15C-7A6A57865FDA}" presName="hierChild3" presStyleCnt="0"/>
      <dgm:spPr/>
    </dgm:pt>
    <dgm:pt modelId="{E2F61D5C-C7BD-4594-B56F-A5BDB8858900}" type="pres">
      <dgm:prSet presAssocID="{9B051E1F-E774-4F3C-8448-795C18482377}" presName="Name17" presStyleLbl="parChTrans1D3" presStyleIdx="3" presStyleCnt="5"/>
      <dgm:spPr/>
      <dgm:t>
        <a:bodyPr/>
        <a:lstStyle/>
        <a:p>
          <a:endParaRPr lang="pl-PL"/>
        </a:p>
      </dgm:t>
    </dgm:pt>
    <dgm:pt modelId="{13D1415B-B638-4387-BC27-8FB63EB09001}" type="pres">
      <dgm:prSet presAssocID="{0051D149-2E39-463D-9F1F-29A6EC75106F}" presName="hierRoot3" presStyleCnt="0"/>
      <dgm:spPr/>
    </dgm:pt>
    <dgm:pt modelId="{6E3004C6-7959-4E0F-BFD8-40B6C9836F48}" type="pres">
      <dgm:prSet presAssocID="{0051D149-2E39-463D-9F1F-29A6EC75106F}" presName="composite3" presStyleCnt="0"/>
      <dgm:spPr/>
    </dgm:pt>
    <dgm:pt modelId="{626FCAE4-A165-4C2F-98B2-D8EAF2CA4571}" type="pres">
      <dgm:prSet presAssocID="{0051D149-2E39-463D-9F1F-29A6EC75106F}" presName="background3" presStyleLbl="node3" presStyleIdx="3" presStyleCnt="5"/>
      <dgm:spPr/>
    </dgm:pt>
    <dgm:pt modelId="{CE9A5522-9CCC-46BD-A754-6D30512322BB}" type="pres">
      <dgm:prSet presAssocID="{0051D149-2E39-463D-9F1F-29A6EC75106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271D4AC-5B3F-4338-B6E0-25FB9D1CF26D}" type="pres">
      <dgm:prSet presAssocID="{0051D149-2E39-463D-9F1F-29A6EC75106F}" presName="hierChild4" presStyleCnt="0"/>
      <dgm:spPr/>
    </dgm:pt>
    <dgm:pt modelId="{F6620085-5B57-4FD0-95ED-CDA433181692}" type="pres">
      <dgm:prSet presAssocID="{E8116FFB-CC6B-4237-85E6-A6134E4F99ED}" presName="Name17" presStyleLbl="parChTrans1D3" presStyleIdx="4" presStyleCnt="5"/>
      <dgm:spPr/>
      <dgm:t>
        <a:bodyPr/>
        <a:lstStyle/>
        <a:p>
          <a:endParaRPr lang="pl-PL"/>
        </a:p>
      </dgm:t>
    </dgm:pt>
    <dgm:pt modelId="{E83ED18B-513C-4EB2-89B3-D36F83532678}" type="pres">
      <dgm:prSet presAssocID="{ACAFAF12-0957-440F-A2B3-687F2D748E01}" presName="hierRoot3" presStyleCnt="0"/>
      <dgm:spPr/>
    </dgm:pt>
    <dgm:pt modelId="{AF9BF27A-1DAD-43FB-83FD-329B71D783D8}" type="pres">
      <dgm:prSet presAssocID="{ACAFAF12-0957-440F-A2B3-687F2D748E01}" presName="composite3" presStyleCnt="0"/>
      <dgm:spPr/>
    </dgm:pt>
    <dgm:pt modelId="{6A75EF47-6569-4274-9EFC-0E38B038D062}" type="pres">
      <dgm:prSet presAssocID="{ACAFAF12-0957-440F-A2B3-687F2D748E01}" presName="background3" presStyleLbl="node3" presStyleIdx="4" presStyleCnt="5"/>
      <dgm:spPr/>
    </dgm:pt>
    <dgm:pt modelId="{CDB9CE10-4E53-4D44-9867-717729D29023}" type="pres">
      <dgm:prSet presAssocID="{ACAFAF12-0957-440F-A2B3-687F2D748E01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1238D86-A489-46BE-81D7-211C974611F8}" type="pres">
      <dgm:prSet presAssocID="{ACAFAF12-0957-440F-A2B3-687F2D748E01}" presName="hierChild4" presStyleCnt="0"/>
      <dgm:spPr/>
    </dgm:pt>
  </dgm:ptLst>
  <dgm:cxnLst>
    <dgm:cxn modelId="{49540A86-807A-4CCD-A838-22C9C172611D}" srcId="{6FEA49CE-8B7C-430E-8D7B-342562F060EA}" destId="{7E0F0B71-8250-46F5-9AC8-F4BF2CC236A2}" srcOrd="2" destOrd="0" parTransId="{D4C4CC6A-933D-4FCE-80AA-EA0B7D9F9452}" sibTransId="{B95A40D1-A2FD-43F3-B549-FDDA1B1CE458}"/>
    <dgm:cxn modelId="{BE69BACD-866B-4957-BA2A-BA837BD9901E}" type="presOf" srcId="{0EB53DDA-95EE-4359-8E64-E20680D8675B}" destId="{E8D28A1F-D708-4BFB-9AD6-4962115A4FB2}" srcOrd="0" destOrd="0" presId="urn:microsoft.com/office/officeart/2005/8/layout/hierarchy1"/>
    <dgm:cxn modelId="{1255DFCD-2653-4F97-BFA0-02B0016B103D}" type="presOf" srcId="{0634B26C-8E76-4750-9EDE-F32105A033C8}" destId="{1466343C-4FC5-4D58-9ACB-388546349AAA}" srcOrd="0" destOrd="0" presId="urn:microsoft.com/office/officeart/2005/8/layout/hierarchy1"/>
    <dgm:cxn modelId="{21506935-CC71-4357-9CC6-7B94A3748DDC}" type="presOf" srcId="{7E0F0B71-8250-46F5-9AC8-F4BF2CC236A2}" destId="{DD281D85-1E23-472E-BC0B-660D42C1A66E}" srcOrd="0" destOrd="0" presId="urn:microsoft.com/office/officeart/2005/8/layout/hierarchy1"/>
    <dgm:cxn modelId="{053AAAF2-0DFD-498F-8F27-E74AC778B9D8}" type="presOf" srcId="{48BF8A84-7799-452B-8F24-E93A6DBA847E}" destId="{51D1D5CB-5F40-4246-B6E2-DD901EC4D250}" srcOrd="0" destOrd="0" presId="urn:microsoft.com/office/officeart/2005/8/layout/hierarchy1"/>
    <dgm:cxn modelId="{6844B66D-09B0-4058-8DD4-25738B21EC0F}" type="presOf" srcId="{CBBD17B5-540C-4740-B15C-7A6A57865FDA}" destId="{196B1047-1DA0-48A7-A28E-A44A52313C71}" srcOrd="0" destOrd="0" presId="urn:microsoft.com/office/officeart/2005/8/layout/hierarchy1"/>
    <dgm:cxn modelId="{5A8BF5AB-7766-47C8-BC2B-D3BA2F53DC23}" type="presOf" srcId="{ACAFAF12-0957-440F-A2B3-687F2D748E01}" destId="{CDB9CE10-4E53-4D44-9867-717729D29023}" srcOrd="0" destOrd="0" presId="urn:microsoft.com/office/officeart/2005/8/layout/hierarchy1"/>
    <dgm:cxn modelId="{25397322-4969-4A7F-B955-9C09B43614AE}" type="presOf" srcId="{4B919A5D-670C-4410-AE1C-DFE5C79D0F3D}" destId="{084BDE31-D44F-45C2-834E-1EEBBD78FBDA}" srcOrd="0" destOrd="0" presId="urn:microsoft.com/office/officeart/2005/8/layout/hierarchy1"/>
    <dgm:cxn modelId="{0E5C6AF9-D10B-489A-9A0C-15D34511569F}" type="presOf" srcId="{9B051E1F-E774-4F3C-8448-795C18482377}" destId="{E2F61D5C-C7BD-4594-B56F-A5BDB8858900}" srcOrd="0" destOrd="0" presId="urn:microsoft.com/office/officeart/2005/8/layout/hierarchy1"/>
    <dgm:cxn modelId="{D818D9BD-CBEF-4B5A-8F53-8BC69C7DF58D}" type="presOf" srcId="{DF47C59F-C938-40BD-A435-C2B5BF70C0B4}" destId="{DC181A8E-D732-4A41-8E0F-DFA9345581EC}" srcOrd="0" destOrd="0" presId="urn:microsoft.com/office/officeart/2005/8/layout/hierarchy1"/>
    <dgm:cxn modelId="{FFFF8ED1-F115-466A-A9F4-8F32B42BAD96}" srcId="{DF47C59F-C938-40BD-A435-C2B5BF70C0B4}" destId="{6FEA49CE-8B7C-430E-8D7B-342562F060EA}" srcOrd="0" destOrd="0" parTransId="{0EB53DDA-95EE-4359-8E64-E20680D8675B}" sibTransId="{C38C7835-79CF-451A-B631-6C1F4DFB2470}"/>
    <dgm:cxn modelId="{29A91C39-B657-4D54-8014-4A552638C7CB}" srcId="{6FEA49CE-8B7C-430E-8D7B-342562F060EA}" destId="{B05E53AB-420E-4CBE-A7FC-610D7A6F575C}" srcOrd="0" destOrd="0" parTransId="{48BF8A84-7799-452B-8F24-E93A6DBA847E}" sibTransId="{B793F7E5-8D4B-47F8-8DAD-D1F2FAFA2630}"/>
    <dgm:cxn modelId="{13DCC6EA-A40C-4DEE-BE4F-4E7A66D46417}" type="presOf" srcId="{E8116FFB-CC6B-4237-85E6-A6134E4F99ED}" destId="{F6620085-5B57-4FD0-95ED-CDA433181692}" srcOrd="0" destOrd="0" presId="urn:microsoft.com/office/officeart/2005/8/layout/hierarchy1"/>
    <dgm:cxn modelId="{9FFE66C5-1BD5-4894-83A5-9F18E36D5F36}" srcId="{6FEA49CE-8B7C-430E-8D7B-342562F060EA}" destId="{4B919A5D-670C-4410-AE1C-DFE5C79D0F3D}" srcOrd="1" destOrd="0" parTransId="{0634B26C-8E76-4750-9EDE-F32105A033C8}" sibTransId="{DAE06CC1-37EC-45CA-928F-3C01386E94DC}"/>
    <dgm:cxn modelId="{7819B227-865A-4081-9988-B9267B28B198}" type="presOf" srcId="{0051D149-2E39-463D-9F1F-29A6EC75106F}" destId="{CE9A5522-9CCC-46BD-A754-6D30512322BB}" srcOrd="0" destOrd="0" presId="urn:microsoft.com/office/officeart/2005/8/layout/hierarchy1"/>
    <dgm:cxn modelId="{267A7A04-CBB6-4DD3-BCAD-07D1180BB5BD}" srcId="{CBBD17B5-540C-4740-B15C-7A6A57865FDA}" destId="{ACAFAF12-0957-440F-A2B3-687F2D748E01}" srcOrd="1" destOrd="0" parTransId="{E8116FFB-CC6B-4237-85E6-A6134E4F99ED}" sibTransId="{12F1ABB5-30E8-4B80-8E6D-EE4AC77B48BB}"/>
    <dgm:cxn modelId="{C553D9F8-6A6E-4DFF-8A29-09F05C1FFAA3}" srcId="{DF47C59F-C938-40BD-A435-C2B5BF70C0B4}" destId="{CBBD17B5-540C-4740-B15C-7A6A57865FDA}" srcOrd="1" destOrd="0" parTransId="{6F1188FB-2046-464F-A4F3-72031C133465}" sibTransId="{A0A44EC6-4FB1-4E7A-91CE-F51BF0AB62D3}"/>
    <dgm:cxn modelId="{991B686B-CB13-475C-9672-533D2D5BC821}" type="presOf" srcId="{6F1188FB-2046-464F-A4F3-72031C133465}" destId="{6E47A394-2A45-4539-977B-8D34D9DC5357}" srcOrd="0" destOrd="0" presId="urn:microsoft.com/office/officeart/2005/8/layout/hierarchy1"/>
    <dgm:cxn modelId="{5B3D0346-4EA2-4B7D-A470-8294359CF07E}" type="presOf" srcId="{D4C4CC6A-933D-4FCE-80AA-EA0B7D9F9452}" destId="{1A2A53AE-FAD7-45CE-A420-925FE27EB417}" srcOrd="0" destOrd="0" presId="urn:microsoft.com/office/officeart/2005/8/layout/hierarchy1"/>
    <dgm:cxn modelId="{35AB23F2-D9C4-4B7D-B29D-EA65F0D2141C}" srcId="{37EBC348-7ECB-4F84-866C-6FAE49E6196E}" destId="{DF47C59F-C938-40BD-A435-C2B5BF70C0B4}" srcOrd="0" destOrd="0" parTransId="{C9591DC8-E01C-4FDB-A309-3D26CB59DDF8}" sibTransId="{D17C1665-2E09-4A70-9893-CF426F6D2761}"/>
    <dgm:cxn modelId="{D149DDBA-4A67-4D33-9BB6-D5A81DF85E0B}" srcId="{CBBD17B5-540C-4740-B15C-7A6A57865FDA}" destId="{0051D149-2E39-463D-9F1F-29A6EC75106F}" srcOrd="0" destOrd="0" parTransId="{9B051E1F-E774-4F3C-8448-795C18482377}" sibTransId="{B9BE16AF-1E40-4B0E-9DFA-93C7259F7596}"/>
    <dgm:cxn modelId="{A3B48515-90AC-44F0-B155-920A6B1D4198}" type="presOf" srcId="{6FEA49CE-8B7C-430E-8D7B-342562F060EA}" destId="{97378E4D-8226-4E89-8B36-7702F5613736}" srcOrd="0" destOrd="0" presId="urn:microsoft.com/office/officeart/2005/8/layout/hierarchy1"/>
    <dgm:cxn modelId="{B03F01A4-BFC0-4873-BB47-3E22E43813B0}" type="presOf" srcId="{37EBC348-7ECB-4F84-866C-6FAE49E6196E}" destId="{00C121F4-641F-4C9D-8083-E301AC803C9A}" srcOrd="0" destOrd="0" presId="urn:microsoft.com/office/officeart/2005/8/layout/hierarchy1"/>
    <dgm:cxn modelId="{77F550A6-EB29-4B1C-B141-B4E2EC234808}" type="presOf" srcId="{B05E53AB-420E-4CBE-A7FC-610D7A6F575C}" destId="{E5AE485F-4083-41F6-BE63-BCEF6E254606}" srcOrd="0" destOrd="0" presId="urn:microsoft.com/office/officeart/2005/8/layout/hierarchy1"/>
    <dgm:cxn modelId="{6818E3D9-06A1-4F94-9EFC-E72AE189082E}" type="presParOf" srcId="{00C121F4-641F-4C9D-8083-E301AC803C9A}" destId="{9C3642FA-395A-4C23-8546-DE05265D0A8C}" srcOrd="0" destOrd="0" presId="urn:microsoft.com/office/officeart/2005/8/layout/hierarchy1"/>
    <dgm:cxn modelId="{FB189333-D011-4745-8213-5CEF2573E3AF}" type="presParOf" srcId="{9C3642FA-395A-4C23-8546-DE05265D0A8C}" destId="{C2B42722-8C4D-4EDC-88DD-22A8B9CA1EAB}" srcOrd="0" destOrd="0" presId="urn:microsoft.com/office/officeart/2005/8/layout/hierarchy1"/>
    <dgm:cxn modelId="{8CCE453D-AFAF-4AEB-8D11-F973A67651A6}" type="presParOf" srcId="{C2B42722-8C4D-4EDC-88DD-22A8B9CA1EAB}" destId="{CA12FA7C-7294-4B44-9F73-A2CD6317765F}" srcOrd="0" destOrd="0" presId="urn:microsoft.com/office/officeart/2005/8/layout/hierarchy1"/>
    <dgm:cxn modelId="{C66A0765-AAFA-4BE4-827A-458B4B590C6A}" type="presParOf" srcId="{C2B42722-8C4D-4EDC-88DD-22A8B9CA1EAB}" destId="{DC181A8E-D732-4A41-8E0F-DFA9345581EC}" srcOrd="1" destOrd="0" presId="urn:microsoft.com/office/officeart/2005/8/layout/hierarchy1"/>
    <dgm:cxn modelId="{DB82450D-7B76-4254-9C89-3D8C38430F91}" type="presParOf" srcId="{9C3642FA-395A-4C23-8546-DE05265D0A8C}" destId="{DBE19F07-4765-460B-AA77-AA33E68018BA}" srcOrd="1" destOrd="0" presId="urn:microsoft.com/office/officeart/2005/8/layout/hierarchy1"/>
    <dgm:cxn modelId="{C3CE98A0-E71F-4033-9C5E-440B3FC0FB94}" type="presParOf" srcId="{DBE19F07-4765-460B-AA77-AA33E68018BA}" destId="{E8D28A1F-D708-4BFB-9AD6-4962115A4FB2}" srcOrd="0" destOrd="0" presId="urn:microsoft.com/office/officeart/2005/8/layout/hierarchy1"/>
    <dgm:cxn modelId="{445858C7-0128-478B-A524-4C7D7F8A9769}" type="presParOf" srcId="{DBE19F07-4765-460B-AA77-AA33E68018BA}" destId="{378C201D-BD88-41A0-88C2-658D3E983ED1}" srcOrd="1" destOrd="0" presId="urn:microsoft.com/office/officeart/2005/8/layout/hierarchy1"/>
    <dgm:cxn modelId="{95466D66-5313-4662-9647-ACEB612FA501}" type="presParOf" srcId="{378C201D-BD88-41A0-88C2-658D3E983ED1}" destId="{E50FCD21-468B-45D3-8AA0-5D73DD48F24B}" srcOrd="0" destOrd="0" presId="urn:microsoft.com/office/officeart/2005/8/layout/hierarchy1"/>
    <dgm:cxn modelId="{EA0F6B57-84CF-428A-8E54-B7ED4AE85A62}" type="presParOf" srcId="{E50FCD21-468B-45D3-8AA0-5D73DD48F24B}" destId="{09C56F71-82C8-419F-8368-F4C7FCBA759F}" srcOrd="0" destOrd="0" presId="urn:microsoft.com/office/officeart/2005/8/layout/hierarchy1"/>
    <dgm:cxn modelId="{88CB1F33-848E-457F-9BE4-26BED8C65E00}" type="presParOf" srcId="{E50FCD21-468B-45D3-8AA0-5D73DD48F24B}" destId="{97378E4D-8226-4E89-8B36-7702F5613736}" srcOrd="1" destOrd="0" presId="urn:microsoft.com/office/officeart/2005/8/layout/hierarchy1"/>
    <dgm:cxn modelId="{E58E72D3-7FC1-4F1C-8E7C-67DE6FFA5E7D}" type="presParOf" srcId="{378C201D-BD88-41A0-88C2-658D3E983ED1}" destId="{AD3DA526-8B3A-45B5-BB01-36634E9891AF}" srcOrd="1" destOrd="0" presId="urn:microsoft.com/office/officeart/2005/8/layout/hierarchy1"/>
    <dgm:cxn modelId="{184AD434-841F-4D08-96A4-18905948ECCB}" type="presParOf" srcId="{AD3DA526-8B3A-45B5-BB01-36634E9891AF}" destId="{51D1D5CB-5F40-4246-B6E2-DD901EC4D250}" srcOrd="0" destOrd="0" presId="urn:microsoft.com/office/officeart/2005/8/layout/hierarchy1"/>
    <dgm:cxn modelId="{24046AAD-EBCA-4E04-9724-E126B16AC2EF}" type="presParOf" srcId="{AD3DA526-8B3A-45B5-BB01-36634E9891AF}" destId="{52B7B027-1C52-4424-9018-96F952B9097A}" srcOrd="1" destOrd="0" presId="urn:microsoft.com/office/officeart/2005/8/layout/hierarchy1"/>
    <dgm:cxn modelId="{E882B915-EB8A-4B3B-9045-6863B27240E8}" type="presParOf" srcId="{52B7B027-1C52-4424-9018-96F952B9097A}" destId="{C5C48A9D-DD4D-4BDC-99F3-043D35D84BB4}" srcOrd="0" destOrd="0" presId="urn:microsoft.com/office/officeart/2005/8/layout/hierarchy1"/>
    <dgm:cxn modelId="{E60E7BE1-8F1C-4FA0-A4BA-ACBE97D64425}" type="presParOf" srcId="{C5C48A9D-DD4D-4BDC-99F3-043D35D84BB4}" destId="{75CC0BF9-C432-480A-A11C-7D729FB8315E}" srcOrd="0" destOrd="0" presId="urn:microsoft.com/office/officeart/2005/8/layout/hierarchy1"/>
    <dgm:cxn modelId="{BDDE5587-7471-4800-978B-05CB0D269654}" type="presParOf" srcId="{C5C48A9D-DD4D-4BDC-99F3-043D35D84BB4}" destId="{E5AE485F-4083-41F6-BE63-BCEF6E254606}" srcOrd="1" destOrd="0" presId="urn:microsoft.com/office/officeart/2005/8/layout/hierarchy1"/>
    <dgm:cxn modelId="{FE77EFE1-8F1A-40A9-BB01-54085F7CBB72}" type="presParOf" srcId="{52B7B027-1C52-4424-9018-96F952B9097A}" destId="{EFD40F3F-5A63-44CD-9C53-3C367D81C870}" srcOrd="1" destOrd="0" presId="urn:microsoft.com/office/officeart/2005/8/layout/hierarchy1"/>
    <dgm:cxn modelId="{E30F3AF7-0B4F-44A7-AF7D-2618A5FAFFAE}" type="presParOf" srcId="{AD3DA526-8B3A-45B5-BB01-36634E9891AF}" destId="{1466343C-4FC5-4D58-9ACB-388546349AAA}" srcOrd="2" destOrd="0" presId="urn:microsoft.com/office/officeart/2005/8/layout/hierarchy1"/>
    <dgm:cxn modelId="{3E284C6E-1B1C-4586-ADB0-80AFAC579490}" type="presParOf" srcId="{AD3DA526-8B3A-45B5-BB01-36634E9891AF}" destId="{DAA55EE0-34C8-4C42-9B70-3749FD475155}" srcOrd="3" destOrd="0" presId="urn:microsoft.com/office/officeart/2005/8/layout/hierarchy1"/>
    <dgm:cxn modelId="{847B01E7-55B1-4D2B-9EE6-2748D4C1ED2B}" type="presParOf" srcId="{DAA55EE0-34C8-4C42-9B70-3749FD475155}" destId="{083D8826-DBE1-449B-BF17-A0D7DB3F785B}" srcOrd="0" destOrd="0" presId="urn:microsoft.com/office/officeart/2005/8/layout/hierarchy1"/>
    <dgm:cxn modelId="{4FA8C9EF-0A0A-40DD-9488-EFDCAB2CB683}" type="presParOf" srcId="{083D8826-DBE1-449B-BF17-A0D7DB3F785B}" destId="{841237B1-5C55-49B2-9B8E-95A0A432E304}" srcOrd="0" destOrd="0" presId="urn:microsoft.com/office/officeart/2005/8/layout/hierarchy1"/>
    <dgm:cxn modelId="{D000E2C5-48EA-4356-A86A-C52EABEEF6AE}" type="presParOf" srcId="{083D8826-DBE1-449B-BF17-A0D7DB3F785B}" destId="{084BDE31-D44F-45C2-834E-1EEBBD78FBDA}" srcOrd="1" destOrd="0" presId="urn:microsoft.com/office/officeart/2005/8/layout/hierarchy1"/>
    <dgm:cxn modelId="{6607C74F-A3B8-442B-8910-76A70365F101}" type="presParOf" srcId="{DAA55EE0-34C8-4C42-9B70-3749FD475155}" destId="{38CD8E06-9B35-411F-A0CA-E68D0ECC3748}" srcOrd="1" destOrd="0" presId="urn:microsoft.com/office/officeart/2005/8/layout/hierarchy1"/>
    <dgm:cxn modelId="{BE77A59F-2157-4A32-AC57-33CF9028D6E0}" type="presParOf" srcId="{AD3DA526-8B3A-45B5-BB01-36634E9891AF}" destId="{1A2A53AE-FAD7-45CE-A420-925FE27EB417}" srcOrd="4" destOrd="0" presId="urn:microsoft.com/office/officeart/2005/8/layout/hierarchy1"/>
    <dgm:cxn modelId="{17A4016F-1393-42C9-ABDB-BB2535F6E138}" type="presParOf" srcId="{AD3DA526-8B3A-45B5-BB01-36634E9891AF}" destId="{2EB05B9B-C653-4F9D-A748-7F1F0A1B6989}" srcOrd="5" destOrd="0" presId="urn:microsoft.com/office/officeart/2005/8/layout/hierarchy1"/>
    <dgm:cxn modelId="{21A98789-4894-487E-AB48-1BE1D94541A2}" type="presParOf" srcId="{2EB05B9B-C653-4F9D-A748-7F1F0A1B6989}" destId="{03B8FDF9-750C-4A54-9D83-174CB2E80C7A}" srcOrd="0" destOrd="0" presId="urn:microsoft.com/office/officeart/2005/8/layout/hierarchy1"/>
    <dgm:cxn modelId="{8107B0B7-DA4E-4B5D-9C54-3F79408B30AE}" type="presParOf" srcId="{03B8FDF9-750C-4A54-9D83-174CB2E80C7A}" destId="{B28EEE60-CD81-435E-B7E0-36D3D310C13C}" srcOrd="0" destOrd="0" presId="urn:microsoft.com/office/officeart/2005/8/layout/hierarchy1"/>
    <dgm:cxn modelId="{98D4CEE6-8E8B-45C2-9B99-9A2991204012}" type="presParOf" srcId="{03B8FDF9-750C-4A54-9D83-174CB2E80C7A}" destId="{DD281D85-1E23-472E-BC0B-660D42C1A66E}" srcOrd="1" destOrd="0" presId="urn:microsoft.com/office/officeart/2005/8/layout/hierarchy1"/>
    <dgm:cxn modelId="{A85CDAD2-D64A-4808-A2DE-208B06304E36}" type="presParOf" srcId="{2EB05B9B-C653-4F9D-A748-7F1F0A1B6989}" destId="{4B4EB866-600C-4A8F-AAD4-67B3B6119D3D}" srcOrd="1" destOrd="0" presId="urn:microsoft.com/office/officeart/2005/8/layout/hierarchy1"/>
    <dgm:cxn modelId="{D84D34CE-F477-48E8-AB16-F26B41E12A3B}" type="presParOf" srcId="{DBE19F07-4765-460B-AA77-AA33E68018BA}" destId="{6E47A394-2A45-4539-977B-8D34D9DC5357}" srcOrd="2" destOrd="0" presId="urn:microsoft.com/office/officeart/2005/8/layout/hierarchy1"/>
    <dgm:cxn modelId="{C0B86AE8-CC53-4111-AF3A-97CAD10D1970}" type="presParOf" srcId="{DBE19F07-4765-460B-AA77-AA33E68018BA}" destId="{7A5765C5-B1A7-46D9-AEC5-B598D247B13A}" srcOrd="3" destOrd="0" presId="urn:microsoft.com/office/officeart/2005/8/layout/hierarchy1"/>
    <dgm:cxn modelId="{8DF66A6A-1E90-4881-BA12-2848BE0D6631}" type="presParOf" srcId="{7A5765C5-B1A7-46D9-AEC5-B598D247B13A}" destId="{333A74DB-A66E-4BA0-9100-E0BA3842863F}" srcOrd="0" destOrd="0" presId="urn:microsoft.com/office/officeart/2005/8/layout/hierarchy1"/>
    <dgm:cxn modelId="{0B4BD025-E4BB-48D1-A88D-4E223FE0FADD}" type="presParOf" srcId="{333A74DB-A66E-4BA0-9100-E0BA3842863F}" destId="{80A57018-8C80-47BF-BA2E-1FB6BC3E6A1F}" srcOrd="0" destOrd="0" presId="urn:microsoft.com/office/officeart/2005/8/layout/hierarchy1"/>
    <dgm:cxn modelId="{786DC95C-F8E0-48C8-BD79-3C6671E4AEAD}" type="presParOf" srcId="{333A74DB-A66E-4BA0-9100-E0BA3842863F}" destId="{196B1047-1DA0-48A7-A28E-A44A52313C71}" srcOrd="1" destOrd="0" presId="urn:microsoft.com/office/officeart/2005/8/layout/hierarchy1"/>
    <dgm:cxn modelId="{2B0AB788-759D-4184-92C5-F8124D379F52}" type="presParOf" srcId="{7A5765C5-B1A7-46D9-AEC5-B598D247B13A}" destId="{E52A79F0-0076-4217-A65B-F75E973D1DC4}" srcOrd="1" destOrd="0" presId="urn:microsoft.com/office/officeart/2005/8/layout/hierarchy1"/>
    <dgm:cxn modelId="{4DF3B045-D469-4358-9622-535B45BFBB75}" type="presParOf" srcId="{E52A79F0-0076-4217-A65B-F75E973D1DC4}" destId="{E2F61D5C-C7BD-4594-B56F-A5BDB8858900}" srcOrd="0" destOrd="0" presId="urn:microsoft.com/office/officeart/2005/8/layout/hierarchy1"/>
    <dgm:cxn modelId="{1B500ADF-6DD6-41DF-BC4F-C7DBC58FD510}" type="presParOf" srcId="{E52A79F0-0076-4217-A65B-F75E973D1DC4}" destId="{13D1415B-B638-4387-BC27-8FB63EB09001}" srcOrd="1" destOrd="0" presId="urn:microsoft.com/office/officeart/2005/8/layout/hierarchy1"/>
    <dgm:cxn modelId="{A8C0D10C-304B-492C-8DB3-232390052670}" type="presParOf" srcId="{13D1415B-B638-4387-BC27-8FB63EB09001}" destId="{6E3004C6-7959-4E0F-BFD8-40B6C9836F48}" srcOrd="0" destOrd="0" presId="urn:microsoft.com/office/officeart/2005/8/layout/hierarchy1"/>
    <dgm:cxn modelId="{7284B9C1-B73C-4290-A3D8-1A27C296F6BA}" type="presParOf" srcId="{6E3004C6-7959-4E0F-BFD8-40B6C9836F48}" destId="{626FCAE4-A165-4C2F-98B2-D8EAF2CA4571}" srcOrd="0" destOrd="0" presId="urn:microsoft.com/office/officeart/2005/8/layout/hierarchy1"/>
    <dgm:cxn modelId="{CB86367C-1647-4F9E-ABB9-BE9B99AB4DA8}" type="presParOf" srcId="{6E3004C6-7959-4E0F-BFD8-40B6C9836F48}" destId="{CE9A5522-9CCC-46BD-A754-6D30512322BB}" srcOrd="1" destOrd="0" presId="urn:microsoft.com/office/officeart/2005/8/layout/hierarchy1"/>
    <dgm:cxn modelId="{0A4B3B44-E22C-43B0-86F2-4A4555E2905B}" type="presParOf" srcId="{13D1415B-B638-4387-BC27-8FB63EB09001}" destId="{5271D4AC-5B3F-4338-B6E0-25FB9D1CF26D}" srcOrd="1" destOrd="0" presId="urn:microsoft.com/office/officeart/2005/8/layout/hierarchy1"/>
    <dgm:cxn modelId="{C8F6E23D-8033-4312-9610-B81FEB70192F}" type="presParOf" srcId="{E52A79F0-0076-4217-A65B-F75E973D1DC4}" destId="{F6620085-5B57-4FD0-95ED-CDA433181692}" srcOrd="2" destOrd="0" presId="urn:microsoft.com/office/officeart/2005/8/layout/hierarchy1"/>
    <dgm:cxn modelId="{32DFC58E-F9A8-425F-9560-235E713CB4C0}" type="presParOf" srcId="{E52A79F0-0076-4217-A65B-F75E973D1DC4}" destId="{E83ED18B-513C-4EB2-89B3-D36F83532678}" srcOrd="3" destOrd="0" presId="urn:microsoft.com/office/officeart/2005/8/layout/hierarchy1"/>
    <dgm:cxn modelId="{FA67ECF7-9D87-49FD-83E0-315EB9E0C141}" type="presParOf" srcId="{E83ED18B-513C-4EB2-89B3-D36F83532678}" destId="{AF9BF27A-1DAD-43FB-83FD-329B71D783D8}" srcOrd="0" destOrd="0" presId="urn:microsoft.com/office/officeart/2005/8/layout/hierarchy1"/>
    <dgm:cxn modelId="{1DDA4403-30F2-471D-A25E-0AB979417AA7}" type="presParOf" srcId="{AF9BF27A-1DAD-43FB-83FD-329B71D783D8}" destId="{6A75EF47-6569-4274-9EFC-0E38B038D062}" srcOrd="0" destOrd="0" presId="urn:microsoft.com/office/officeart/2005/8/layout/hierarchy1"/>
    <dgm:cxn modelId="{A89E7F1D-FCBF-40A2-BEA8-0D26C09E3635}" type="presParOf" srcId="{AF9BF27A-1DAD-43FB-83FD-329B71D783D8}" destId="{CDB9CE10-4E53-4D44-9867-717729D29023}" srcOrd="1" destOrd="0" presId="urn:microsoft.com/office/officeart/2005/8/layout/hierarchy1"/>
    <dgm:cxn modelId="{BAB982B4-54F4-4ABB-A904-C45DDCFCABA3}" type="presParOf" srcId="{E83ED18B-513C-4EB2-89B3-D36F83532678}" destId="{D1238D86-A489-46BE-81D7-211C974611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B2B87-9517-4CC0-8C6B-9F942A647759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46A258B-B8F0-4749-BE1F-5C65B7BFC91E}">
      <dgm:prSet phldrT="[Tekst]"/>
      <dgm:spPr/>
      <dgm:t>
        <a:bodyPr/>
        <a:lstStyle/>
        <a:p>
          <a:r>
            <a:rPr lang="pl-PL" dirty="0" smtClean="0"/>
            <a:t>DZIECI AKCEPTOWANE</a:t>
          </a:r>
          <a:endParaRPr lang="pl-PL" dirty="0"/>
        </a:p>
      </dgm:t>
    </dgm:pt>
    <dgm:pt modelId="{977154BA-B44B-46A4-B7C7-5F00C77DEF0D}" type="parTrans" cxnId="{97CADE39-1417-4204-B6DA-3B7257551727}">
      <dgm:prSet/>
      <dgm:spPr/>
      <dgm:t>
        <a:bodyPr/>
        <a:lstStyle/>
        <a:p>
          <a:endParaRPr lang="pl-PL"/>
        </a:p>
      </dgm:t>
    </dgm:pt>
    <dgm:pt modelId="{F15704CC-EF0D-4D7C-BD8F-EC04EEE2A1B4}" type="sibTrans" cxnId="{97CADE39-1417-4204-B6DA-3B7257551727}">
      <dgm:prSet/>
      <dgm:spPr/>
      <dgm:t>
        <a:bodyPr/>
        <a:lstStyle/>
        <a:p>
          <a:endParaRPr lang="pl-PL"/>
        </a:p>
      </dgm:t>
    </dgm:pt>
    <dgm:pt modelId="{19C67D84-BFF4-4800-8B91-9BE803843974}">
      <dgm:prSet phldrT="[Tekst]"/>
      <dgm:spPr/>
      <dgm:t>
        <a:bodyPr/>
        <a:lstStyle/>
        <a:p>
          <a:pPr algn="r"/>
          <a:r>
            <a:rPr lang="pl-PL" dirty="0" smtClean="0"/>
            <a:t>W stosunku do innych występują silne postawy pozytywne. Mają największe możliwości zaspokajania potrzeb psychicznych w klasie oraz największe szanse prawidłowego rozwoju. Zespół klasowy jest dla nich terenem sukcesu, zapewnia poczucie bezpieczeństwa. W badaniach socjometrycznych uzyskują dużo wyborów pozytywnych, tzw. Gwiazdy socjometryczne</a:t>
          </a:r>
          <a:endParaRPr lang="pl-PL" dirty="0"/>
        </a:p>
      </dgm:t>
    </dgm:pt>
    <dgm:pt modelId="{CE94975D-D7B3-4CFB-A24F-CFAD2EB80A62}" type="parTrans" cxnId="{415FAB4A-7956-4D29-A996-2AFABE55BF1F}">
      <dgm:prSet/>
      <dgm:spPr/>
      <dgm:t>
        <a:bodyPr/>
        <a:lstStyle/>
        <a:p>
          <a:endParaRPr lang="pl-PL"/>
        </a:p>
      </dgm:t>
    </dgm:pt>
    <dgm:pt modelId="{F61C8DFC-49DA-47F0-9F28-D23A3CE2E3EB}" type="sibTrans" cxnId="{415FAB4A-7956-4D29-A996-2AFABE55BF1F}">
      <dgm:prSet/>
      <dgm:spPr/>
      <dgm:t>
        <a:bodyPr/>
        <a:lstStyle/>
        <a:p>
          <a:endParaRPr lang="pl-PL"/>
        </a:p>
      </dgm:t>
    </dgm:pt>
    <dgm:pt modelId="{2233A98A-E107-4D37-A6C4-573664B5F853}">
      <dgm:prSet phldrT="[Tekst]"/>
      <dgm:spPr/>
      <dgm:t>
        <a:bodyPr/>
        <a:lstStyle/>
        <a:p>
          <a:r>
            <a:rPr lang="pl-PL" b="0" dirty="0" smtClean="0"/>
            <a:t>DZIECI PRZECIĘTNIE AKCEPTOWANE</a:t>
          </a:r>
          <a:endParaRPr lang="pl-PL" dirty="0"/>
        </a:p>
      </dgm:t>
    </dgm:pt>
    <dgm:pt modelId="{B8CD25E1-807B-4711-98B9-815794E015C7}" type="parTrans" cxnId="{9BD2DE5F-432F-400B-97E1-3F0E9BE07CF0}">
      <dgm:prSet/>
      <dgm:spPr/>
      <dgm:t>
        <a:bodyPr/>
        <a:lstStyle/>
        <a:p>
          <a:endParaRPr lang="pl-PL"/>
        </a:p>
      </dgm:t>
    </dgm:pt>
    <dgm:pt modelId="{D7900C90-DD5D-4C5D-97E1-14213D78F762}" type="sibTrans" cxnId="{9BD2DE5F-432F-400B-97E1-3F0E9BE07CF0}">
      <dgm:prSet/>
      <dgm:spPr/>
      <dgm:t>
        <a:bodyPr/>
        <a:lstStyle/>
        <a:p>
          <a:endParaRPr lang="pl-PL"/>
        </a:p>
      </dgm:t>
    </dgm:pt>
    <dgm:pt modelId="{7A7B4821-4D10-4F71-918D-BE73B1AFC19A}">
      <dgm:prSet phldrT="[Tekst]"/>
      <dgm:spPr/>
      <dgm:t>
        <a:bodyPr/>
        <a:lstStyle/>
        <a:p>
          <a:pPr algn="r"/>
          <a:r>
            <a:rPr lang="pl-PL" dirty="0" smtClean="0"/>
            <a:t>Raczej lubiane, choć nie zajmują ważnego miejsca w strukturze grupy. Przebywanie w grupie nie dostarcza im zbyt wielu bodźców pozytywnych, ale też nie jest źródłem silnych bodźców negatywnych.</a:t>
          </a:r>
          <a:endParaRPr lang="pl-PL" dirty="0"/>
        </a:p>
      </dgm:t>
    </dgm:pt>
    <dgm:pt modelId="{C7949A8B-C904-4717-9C22-0324848B94E9}" type="parTrans" cxnId="{8EA7F903-9B8B-4CA7-B637-1070CDAA5E68}">
      <dgm:prSet/>
      <dgm:spPr/>
      <dgm:t>
        <a:bodyPr/>
        <a:lstStyle/>
        <a:p>
          <a:endParaRPr lang="pl-PL"/>
        </a:p>
      </dgm:t>
    </dgm:pt>
    <dgm:pt modelId="{25A9B054-BCC1-4645-9915-D27C864C8279}" type="sibTrans" cxnId="{8EA7F903-9B8B-4CA7-B637-1070CDAA5E68}">
      <dgm:prSet/>
      <dgm:spPr/>
      <dgm:t>
        <a:bodyPr/>
        <a:lstStyle/>
        <a:p>
          <a:endParaRPr lang="pl-PL"/>
        </a:p>
      </dgm:t>
    </dgm:pt>
    <dgm:pt modelId="{0ED45F73-2A19-42A5-B1BB-93953B0A9BDB}">
      <dgm:prSet phldrT="[Tekst]"/>
      <dgm:spPr/>
      <dgm:t>
        <a:bodyPr/>
        <a:lstStyle/>
        <a:p>
          <a:r>
            <a:rPr lang="pl-PL" b="0" dirty="0" smtClean="0"/>
            <a:t>DZIECI O STATUSIE NIEZRÓWNOWAŻONYM</a:t>
          </a:r>
          <a:endParaRPr lang="pl-PL" dirty="0"/>
        </a:p>
      </dgm:t>
    </dgm:pt>
    <dgm:pt modelId="{E63B6565-6762-496B-8208-6EAE2D5AB79C}" type="parTrans" cxnId="{1C91505D-EB7C-4FB8-B75D-60598FE91596}">
      <dgm:prSet/>
      <dgm:spPr/>
      <dgm:t>
        <a:bodyPr/>
        <a:lstStyle/>
        <a:p>
          <a:endParaRPr lang="pl-PL"/>
        </a:p>
      </dgm:t>
    </dgm:pt>
    <dgm:pt modelId="{55F4CE18-5D07-4BFD-AD0F-3187609F1FE2}" type="sibTrans" cxnId="{1C91505D-EB7C-4FB8-B75D-60598FE91596}">
      <dgm:prSet/>
      <dgm:spPr/>
      <dgm:t>
        <a:bodyPr/>
        <a:lstStyle/>
        <a:p>
          <a:endParaRPr lang="pl-PL"/>
        </a:p>
      </dgm:t>
    </dgm:pt>
    <dgm:pt modelId="{6DB2B593-14AD-444D-8DEE-8A592FA94B7C}">
      <dgm:prSet phldrT="[Tekst]"/>
      <dgm:spPr/>
      <dgm:t>
        <a:bodyPr/>
        <a:lstStyle/>
        <a:p>
          <a:pPr algn="r"/>
          <a:r>
            <a:rPr lang="pl-PL" dirty="0" smtClean="0"/>
            <a:t>Część uczniów ma do nich stosunek pozytywny a inna część negatywny; są jakby akceptowane i odrzucane jednocześnie. Sytuacja ich nie jest korzystna z punktu widzenia prawidłowego rozwoju społecznego. W badaniach socjometrycznych uzyskują dużo wyborów pozytywnych dużo negatywnych.</a:t>
          </a:r>
          <a:endParaRPr lang="pl-PL" dirty="0"/>
        </a:p>
      </dgm:t>
    </dgm:pt>
    <dgm:pt modelId="{FF19CC22-54E8-46D3-B1F4-73C384FD2FC7}" type="parTrans" cxnId="{1013F69C-AF0A-4634-9EA4-453C49C1ABCB}">
      <dgm:prSet/>
      <dgm:spPr/>
      <dgm:t>
        <a:bodyPr/>
        <a:lstStyle/>
        <a:p>
          <a:endParaRPr lang="pl-PL"/>
        </a:p>
      </dgm:t>
    </dgm:pt>
    <dgm:pt modelId="{9CA964FD-795E-4BC8-9409-CBAA14DA3E92}" type="sibTrans" cxnId="{1013F69C-AF0A-4634-9EA4-453C49C1ABCB}">
      <dgm:prSet/>
      <dgm:spPr/>
      <dgm:t>
        <a:bodyPr/>
        <a:lstStyle/>
        <a:p>
          <a:endParaRPr lang="pl-PL"/>
        </a:p>
      </dgm:t>
    </dgm:pt>
    <dgm:pt modelId="{A2562B1B-3C57-4A0B-8DBA-3A5FFFB7D6A8}" type="pres">
      <dgm:prSet presAssocID="{DB2B2B87-9517-4CC0-8C6B-9F942A647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BAE5E1-AC49-4D6F-9DFA-3B355920E964}" type="pres">
      <dgm:prSet presAssocID="{946A258B-B8F0-4749-BE1F-5C65B7BFC91E}" presName="compositeNode" presStyleCnt="0">
        <dgm:presLayoutVars>
          <dgm:bulletEnabled val="1"/>
        </dgm:presLayoutVars>
      </dgm:prSet>
      <dgm:spPr/>
    </dgm:pt>
    <dgm:pt modelId="{D7B8128D-A1EE-4C09-9A27-71AA8A4CFBE8}" type="pres">
      <dgm:prSet presAssocID="{946A258B-B8F0-4749-BE1F-5C65B7BFC91E}" presName="bgRect" presStyleLbl="node1" presStyleIdx="0" presStyleCnt="3"/>
      <dgm:spPr/>
      <dgm:t>
        <a:bodyPr/>
        <a:lstStyle/>
        <a:p>
          <a:endParaRPr lang="pl-PL"/>
        </a:p>
      </dgm:t>
    </dgm:pt>
    <dgm:pt modelId="{F6124C21-B2C0-4B65-A7CC-B9E0DE55BDF0}" type="pres">
      <dgm:prSet presAssocID="{946A258B-B8F0-4749-BE1F-5C65B7BFC9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8328A6-D8FA-4AC4-A0CD-F42FAEBC882C}" type="pres">
      <dgm:prSet presAssocID="{946A258B-B8F0-4749-BE1F-5C65B7BFC9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4481DA-1C70-4B00-8B5F-AB10B90DCB49}" type="pres">
      <dgm:prSet presAssocID="{F15704CC-EF0D-4D7C-BD8F-EC04EEE2A1B4}" presName="hSp" presStyleCnt="0"/>
      <dgm:spPr/>
    </dgm:pt>
    <dgm:pt modelId="{489FEF58-7CEB-4B4D-A99B-55E1AE5B2FEA}" type="pres">
      <dgm:prSet presAssocID="{F15704CC-EF0D-4D7C-BD8F-EC04EEE2A1B4}" presName="vProcSp" presStyleCnt="0"/>
      <dgm:spPr/>
    </dgm:pt>
    <dgm:pt modelId="{214FEE83-D913-43DB-8B6D-8E8FFAC4D2B0}" type="pres">
      <dgm:prSet presAssocID="{F15704CC-EF0D-4D7C-BD8F-EC04EEE2A1B4}" presName="vSp1" presStyleCnt="0"/>
      <dgm:spPr/>
    </dgm:pt>
    <dgm:pt modelId="{1C1FDB98-1C7E-4BFD-A4BF-20208CF8092A}" type="pres">
      <dgm:prSet presAssocID="{F15704CC-EF0D-4D7C-BD8F-EC04EEE2A1B4}" presName="simulatedConn" presStyleLbl="solidFgAcc1" presStyleIdx="0" presStyleCnt="2"/>
      <dgm:spPr/>
    </dgm:pt>
    <dgm:pt modelId="{E3D3C019-97B2-4A47-81F0-711068798D32}" type="pres">
      <dgm:prSet presAssocID="{F15704CC-EF0D-4D7C-BD8F-EC04EEE2A1B4}" presName="vSp2" presStyleCnt="0"/>
      <dgm:spPr/>
    </dgm:pt>
    <dgm:pt modelId="{1A185A02-9D7A-462A-B822-2236B2A1BD1E}" type="pres">
      <dgm:prSet presAssocID="{F15704CC-EF0D-4D7C-BD8F-EC04EEE2A1B4}" presName="sibTrans" presStyleCnt="0"/>
      <dgm:spPr/>
    </dgm:pt>
    <dgm:pt modelId="{8BCF82DC-8AC8-4845-BE9D-3D6529FE8116}" type="pres">
      <dgm:prSet presAssocID="{2233A98A-E107-4D37-A6C4-573664B5F853}" presName="compositeNode" presStyleCnt="0">
        <dgm:presLayoutVars>
          <dgm:bulletEnabled val="1"/>
        </dgm:presLayoutVars>
      </dgm:prSet>
      <dgm:spPr/>
    </dgm:pt>
    <dgm:pt modelId="{2F2B229D-6EB5-46C3-9B77-0977D4EEA833}" type="pres">
      <dgm:prSet presAssocID="{2233A98A-E107-4D37-A6C4-573664B5F853}" presName="bgRect" presStyleLbl="node1" presStyleIdx="1" presStyleCnt="3"/>
      <dgm:spPr/>
      <dgm:t>
        <a:bodyPr/>
        <a:lstStyle/>
        <a:p>
          <a:endParaRPr lang="pl-PL"/>
        </a:p>
      </dgm:t>
    </dgm:pt>
    <dgm:pt modelId="{57D8E06A-5B7C-4F1D-8707-3E542066D573}" type="pres">
      <dgm:prSet presAssocID="{2233A98A-E107-4D37-A6C4-573664B5F85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44E782-9939-4183-839A-A2EBC5A3903A}" type="pres">
      <dgm:prSet presAssocID="{2233A98A-E107-4D37-A6C4-573664B5F85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334C1B-B93C-43A5-9B3F-9E7C9ED5733A}" type="pres">
      <dgm:prSet presAssocID="{D7900C90-DD5D-4C5D-97E1-14213D78F762}" presName="hSp" presStyleCnt="0"/>
      <dgm:spPr/>
    </dgm:pt>
    <dgm:pt modelId="{FC3242C1-0CBB-4416-A74A-CAEEDBFF6EE8}" type="pres">
      <dgm:prSet presAssocID="{D7900C90-DD5D-4C5D-97E1-14213D78F762}" presName="vProcSp" presStyleCnt="0"/>
      <dgm:spPr/>
    </dgm:pt>
    <dgm:pt modelId="{91996A36-792A-465A-AC09-D31D7D4B2842}" type="pres">
      <dgm:prSet presAssocID="{D7900C90-DD5D-4C5D-97E1-14213D78F762}" presName="vSp1" presStyleCnt="0"/>
      <dgm:spPr/>
    </dgm:pt>
    <dgm:pt modelId="{B604E0D8-5F61-49B8-99B6-84AA9A36C398}" type="pres">
      <dgm:prSet presAssocID="{D7900C90-DD5D-4C5D-97E1-14213D78F762}" presName="simulatedConn" presStyleLbl="solidFgAcc1" presStyleIdx="1" presStyleCnt="2"/>
      <dgm:spPr/>
    </dgm:pt>
    <dgm:pt modelId="{329E5939-F92D-4078-97EE-ED7829EA11E6}" type="pres">
      <dgm:prSet presAssocID="{D7900C90-DD5D-4C5D-97E1-14213D78F762}" presName="vSp2" presStyleCnt="0"/>
      <dgm:spPr/>
    </dgm:pt>
    <dgm:pt modelId="{4C2E0F1B-D414-4C1E-A8C7-230271C6E715}" type="pres">
      <dgm:prSet presAssocID="{D7900C90-DD5D-4C5D-97E1-14213D78F762}" presName="sibTrans" presStyleCnt="0"/>
      <dgm:spPr/>
    </dgm:pt>
    <dgm:pt modelId="{286A9149-5ADB-4E26-BF8D-9EE9A3117C5D}" type="pres">
      <dgm:prSet presAssocID="{0ED45F73-2A19-42A5-B1BB-93953B0A9BDB}" presName="compositeNode" presStyleCnt="0">
        <dgm:presLayoutVars>
          <dgm:bulletEnabled val="1"/>
        </dgm:presLayoutVars>
      </dgm:prSet>
      <dgm:spPr/>
    </dgm:pt>
    <dgm:pt modelId="{A419D496-FA5B-4D6A-B112-C5BF98912128}" type="pres">
      <dgm:prSet presAssocID="{0ED45F73-2A19-42A5-B1BB-93953B0A9BDB}" presName="bgRect" presStyleLbl="node1" presStyleIdx="2" presStyleCnt="3"/>
      <dgm:spPr/>
      <dgm:t>
        <a:bodyPr/>
        <a:lstStyle/>
        <a:p>
          <a:endParaRPr lang="pl-PL"/>
        </a:p>
      </dgm:t>
    </dgm:pt>
    <dgm:pt modelId="{0EB078CE-F9B8-459D-A480-DD95EA94E6F2}" type="pres">
      <dgm:prSet presAssocID="{0ED45F73-2A19-42A5-B1BB-93953B0A9BD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D15684-ACD3-44BA-973B-5999BD28CCBA}" type="pres">
      <dgm:prSet presAssocID="{0ED45F73-2A19-42A5-B1BB-93953B0A9BD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F51EEE-0E59-41AA-B225-0347062D77F0}" type="presOf" srcId="{DB2B2B87-9517-4CC0-8C6B-9F942A647759}" destId="{A2562B1B-3C57-4A0B-8DBA-3A5FFFB7D6A8}" srcOrd="0" destOrd="0" presId="urn:microsoft.com/office/officeart/2005/8/layout/hProcess7#1"/>
    <dgm:cxn modelId="{834EB59E-2C60-4505-AF55-C59EBC5499DF}" type="presOf" srcId="{7A7B4821-4D10-4F71-918D-BE73B1AFC19A}" destId="{CE44E782-9939-4183-839A-A2EBC5A3903A}" srcOrd="0" destOrd="0" presId="urn:microsoft.com/office/officeart/2005/8/layout/hProcess7#1"/>
    <dgm:cxn modelId="{93515F93-80E7-4718-8D8E-48A612D17E6D}" type="presOf" srcId="{19C67D84-BFF4-4800-8B91-9BE803843974}" destId="{768328A6-D8FA-4AC4-A0CD-F42FAEBC882C}" srcOrd="0" destOrd="0" presId="urn:microsoft.com/office/officeart/2005/8/layout/hProcess7#1"/>
    <dgm:cxn modelId="{4E6F15E7-8D23-4C8B-9E2A-59B6D0CE21AB}" type="presOf" srcId="{946A258B-B8F0-4749-BE1F-5C65B7BFC91E}" destId="{F6124C21-B2C0-4B65-A7CC-B9E0DE55BDF0}" srcOrd="1" destOrd="0" presId="urn:microsoft.com/office/officeart/2005/8/layout/hProcess7#1"/>
    <dgm:cxn modelId="{0E571CE3-E482-45F0-BB73-75B7DE15979F}" type="presOf" srcId="{2233A98A-E107-4D37-A6C4-573664B5F853}" destId="{57D8E06A-5B7C-4F1D-8707-3E542066D573}" srcOrd="1" destOrd="0" presId="urn:microsoft.com/office/officeart/2005/8/layout/hProcess7#1"/>
    <dgm:cxn modelId="{415FAB4A-7956-4D29-A996-2AFABE55BF1F}" srcId="{946A258B-B8F0-4749-BE1F-5C65B7BFC91E}" destId="{19C67D84-BFF4-4800-8B91-9BE803843974}" srcOrd="0" destOrd="0" parTransId="{CE94975D-D7B3-4CFB-A24F-CFAD2EB80A62}" sibTransId="{F61C8DFC-49DA-47F0-9F28-D23A3CE2E3EB}"/>
    <dgm:cxn modelId="{9BD2DE5F-432F-400B-97E1-3F0E9BE07CF0}" srcId="{DB2B2B87-9517-4CC0-8C6B-9F942A647759}" destId="{2233A98A-E107-4D37-A6C4-573664B5F853}" srcOrd="1" destOrd="0" parTransId="{B8CD25E1-807B-4711-98B9-815794E015C7}" sibTransId="{D7900C90-DD5D-4C5D-97E1-14213D78F762}"/>
    <dgm:cxn modelId="{8EA7F903-9B8B-4CA7-B637-1070CDAA5E68}" srcId="{2233A98A-E107-4D37-A6C4-573664B5F853}" destId="{7A7B4821-4D10-4F71-918D-BE73B1AFC19A}" srcOrd="0" destOrd="0" parTransId="{C7949A8B-C904-4717-9C22-0324848B94E9}" sibTransId="{25A9B054-BCC1-4645-9915-D27C864C8279}"/>
    <dgm:cxn modelId="{08A5EF7B-3A43-443A-9D59-76D05E418133}" type="presOf" srcId="{2233A98A-E107-4D37-A6C4-573664B5F853}" destId="{2F2B229D-6EB5-46C3-9B77-0977D4EEA833}" srcOrd="0" destOrd="0" presId="urn:microsoft.com/office/officeart/2005/8/layout/hProcess7#1"/>
    <dgm:cxn modelId="{2D973009-E2AE-44D9-8ADE-7157A45D2C78}" type="presOf" srcId="{946A258B-B8F0-4749-BE1F-5C65B7BFC91E}" destId="{D7B8128D-A1EE-4C09-9A27-71AA8A4CFBE8}" srcOrd="0" destOrd="0" presId="urn:microsoft.com/office/officeart/2005/8/layout/hProcess7#1"/>
    <dgm:cxn modelId="{97CADE39-1417-4204-B6DA-3B7257551727}" srcId="{DB2B2B87-9517-4CC0-8C6B-9F942A647759}" destId="{946A258B-B8F0-4749-BE1F-5C65B7BFC91E}" srcOrd="0" destOrd="0" parTransId="{977154BA-B44B-46A4-B7C7-5F00C77DEF0D}" sibTransId="{F15704CC-EF0D-4D7C-BD8F-EC04EEE2A1B4}"/>
    <dgm:cxn modelId="{1C91505D-EB7C-4FB8-B75D-60598FE91596}" srcId="{DB2B2B87-9517-4CC0-8C6B-9F942A647759}" destId="{0ED45F73-2A19-42A5-B1BB-93953B0A9BDB}" srcOrd="2" destOrd="0" parTransId="{E63B6565-6762-496B-8208-6EAE2D5AB79C}" sibTransId="{55F4CE18-5D07-4BFD-AD0F-3187609F1FE2}"/>
    <dgm:cxn modelId="{1F8660C3-6CBE-4808-A975-6EC5F1D5C2A7}" type="presOf" srcId="{6DB2B593-14AD-444D-8DEE-8A592FA94B7C}" destId="{AAD15684-ACD3-44BA-973B-5999BD28CCBA}" srcOrd="0" destOrd="0" presId="urn:microsoft.com/office/officeart/2005/8/layout/hProcess7#1"/>
    <dgm:cxn modelId="{BC9AEFF3-25B4-4E0D-B316-09ADB4FCA88B}" type="presOf" srcId="{0ED45F73-2A19-42A5-B1BB-93953B0A9BDB}" destId="{0EB078CE-F9B8-459D-A480-DD95EA94E6F2}" srcOrd="1" destOrd="0" presId="urn:microsoft.com/office/officeart/2005/8/layout/hProcess7#1"/>
    <dgm:cxn modelId="{0786FB11-3903-4B02-92A3-30AC621FD1D3}" type="presOf" srcId="{0ED45F73-2A19-42A5-B1BB-93953B0A9BDB}" destId="{A419D496-FA5B-4D6A-B112-C5BF98912128}" srcOrd="0" destOrd="0" presId="urn:microsoft.com/office/officeart/2005/8/layout/hProcess7#1"/>
    <dgm:cxn modelId="{1013F69C-AF0A-4634-9EA4-453C49C1ABCB}" srcId="{0ED45F73-2A19-42A5-B1BB-93953B0A9BDB}" destId="{6DB2B593-14AD-444D-8DEE-8A592FA94B7C}" srcOrd="0" destOrd="0" parTransId="{FF19CC22-54E8-46D3-B1F4-73C384FD2FC7}" sibTransId="{9CA964FD-795E-4BC8-9409-CBAA14DA3E92}"/>
    <dgm:cxn modelId="{8762242B-CEA7-4908-8E59-09EC15FE3D67}" type="presParOf" srcId="{A2562B1B-3C57-4A0B-8DBA-3A5FFFB7D6A8}" destId="{7DBAE5E1-AC49-4D6F-9DFA-3B355920E964}" srcOrd="0" destOrd="0" presId="urn:microsoft.com/office/officeart/2005/8/layout/hProcess7#1"/>
    <dgm:cxn modelId="{AC340CD1-DCD4-4D47-A31F-151C2B237923}" type="presParOf" srcId="{7DBAE5E1-AC49-4D6F-9DFA-3B355920E964}" destId="{D7B8128D-A1EE-4C09-9A27-71AA8A4CFBE8}" srcOrd="0" destOrd="0" presId="urn:microsoft.com/office/officeart/2005/8/layout/hProcess7#1"/>
    <dgm:cxn modelId="{EC428F50-9282-4733-84D0-9297AC083ADF}" type="presParOf" srcId="{7DBAE5E1-AC49-4D6F-9DFA-3B355920E964}" destId="{F6124C21-B2C0-4B65-A7CC-B9E0DE55BDF0}" srcOrd="1" destOrd="0" presId="urn:microsoft.com/office/officeart/2005/8/layout/hProcess7#1"/>
    <dgm:cxn modelId="{CA7F8FB8-1628-4789-8DBE-F3B702788350}" type="presParOf" srcId="{7DBAE5E1-AC49-4D6F-9DFA-3B355920E964}" destId="{768328A6-D8FA-4AC4-A0CD-F42FAEBC882C}" srcOrd="2" destOrd="0" presId="urn:microsoft.com/office/officeart/2005/8/layout/hProcess7#1"/>
    <dgm:cxn modelId="{3B586D16-839F-437F-8B8D-17A6443A9175}" type="presParOf" srcId="{A2562B1B-3C57-4A0B-8DBA-3A5FFFB7D6A8}" destId="{974481DA-1C70-4B00-8B5F-AB10B90DCB49}" srcOrd="1" destOrd="0" presId="urn:microsoft.com/office/officeart/2005/8/layout/hProcess7#1"/>
    <dgm:cxn modelId="{352172C6-620F-408B-B1ED-09E7FBF2AEF4}" type="presParOf" srcId="{A2562B1B-3C57-4A0B-8DBA-3A5FFFB7D6A8}" destId="{489FEF58-7CEB-4B4D-A99B-55E1AE5B2FEA}" srcOrd="2" destOrd="0" presId="urn:microsoft.com/office/officeart/2005/8/layout/hProcess7#1"/>
    <dgm:cxn modelId="{4E61AB40-4FAA-47DC-8B8C-2D9108ADB694}" type="presParOf" srcId="{489FEF58-7CEB-4B4D-A99B-55E1AE5B2FEA}" destId="{214FEE83-D913-43DB-8B6D-8E8FFAC4D2B0}" srcOrd="0" destOrd="0" presId="urn:microsoft.com/office/officeart/2005/8/layout/hProcess7#1"/>
    <dgm:cxn modelId="{DB3AE813-CF45-42D4-8EA3-20718C7194DD}" type="presParOf" srcId="{489FEF58-7CEB-4B4D-A99B-55E1AE5B2FEA}" destId="{1C1FDB98-1C7E-4BFD-A4BF-20208CF8092A}" srcOrd="1" destOrd="0" presId="urn:microsoft.com/office/officeart/2005/8/layout/hProcess7#1"/>
    <dgm:cxn modelId="{E5785814-B456-417B-8445-DC96C8396F07}" type="presParOf" srcId="{489FEF58-7CEB-4B4D-A99B-55E1AE5B2FEA}" destId="{E3D3C019-97B2-4A47-81F0-711068798D32}" srcOrd="2" destOrd="0" presId="urn:microsoft.com/office/officeart/2005/8/layout/hProcess7#1"/>
    <dgm:cxn modelId="{AC08B17D-789F-491B-BFA8-3695CBB99E4B}" type="presParOf" srcId="{A2562B1B-3C57-4A0B-8DBA-3A5FFFB7D6A8}" destId="{1A185A02-9D7A-462A-B822-2236B2A1BD1E}" srcOrd="3" destOrd="0" presId="urn:microsoft.com/office/officeart/2005/8/layout/hProcess7#1"/>
    <dgm:cxn modelId="{832D9286-DEC7-4A72-A51C-F65108D9E353}" type="presParOf" srcId="{A2562B1B-3C57-4A0B-8DBA-3A5FFFB7D6A8}" destId="{8BCF82DC-8AC8-4845-BE9D-3D6529FE8116}" srcOrd="4" destOrd="0" presId="urn:microsoft.com/office/officeart/2005/8/layout/hProcess7#1"/>
    <dgm:cxn modelId="{B1C8E0F8-B72C-4DCE-9838-820B7A6F2531}" type="presParOf" srcId="{8BCF82DC-8AC8-4845-BE9D-3D6529FE8116}" destId="{2F2B229D-6EB5-46C3-9B77-0977D4EEA833}" srcOrd="0" destOrd="0" presId="urn:microsoft.com/office/officeart/2005/8/layout/hProcess7#1"/>
    <dgm:cxn modelId="{3B64975C-6876-45EE-8D5B-7A2EC2A2944A}" type="presParOf" srcId="{8BCF82DC-8AC8-4845-BE9D-3D6529FE8116}" destId="{57D8E06A-5B7C-4F1D-8707-3E542066D573}" srcOrd="1" destOrd="0" presId="urn:microsoft.com/office/officeart/2005/8/layout/hProcess7#1"/>
    <dgm:cxn modelId="{834A5D90-99F4-40E3-890A-26932471A87D}" type="presParOf" srcId="{8BCF82DC-8AC8-4845-BE9D-3D6529FE8116}" destId="{CE44E782-9939-4183-839A-A2EBC5A3903A}" srcOrd="2" destOrd="0" presId="urn:microsoft.com/office/officeart/2005/8/layout/hProcess7#1"/>
    <dgm:cxn modelId="{5D8A3EA8-1D6F-4C0C-A148-61B16E3CD6E0}" type="presParOf" srcId="{A2562B1B-3C57-4A0B-8DBA-3A5FFFB7D6A8}" destId="{27334C1B-B93C-43A5-9B3F-9E7C9ED5733A}" srcOrd="5" destOrd="0" presId="urn:microsoft.com/office/officeart/2005/8/layout/hProcess7#1"/>
    <dgm:cxn modelId="{A942F06E-A42E-475A-859B-313623B8EE5B}" type="presParOf" srcId="{A2562B1B-3C57-4A0B-8DBA-3A5FFFB7D6A8}" destId="{FC3242C1-0CBB-4416-A74A-CAEEDBFF6EE8}" srcOrd="6" destOrd="0" presId="urn:microsoft.com/office/officeart/2005/8/layout/hProcess7#1"/>
    <dgm:cxn modelId="{6BF6D7FC-D6E1-4A7C-A007-25371F4BD491}" type="presParOf" srcId="{FC3242C1-0CBB-4416-A74A-CAEEDBFF6EE8}" destId="{91996A36-792A-465A-AC09-D31D7D4B2842}" srcOrd="0" destOrd="0" presId="urn:microsoft.com/office/officeart/2005/8/layout/hProcess7#1"/>
    <dgm:cxn modelId="{851E41DA-2CF1-4FB2-A335-1674A4FAAF6A}" type="presParOf" srcId="{FC3242C1-0CBB-4416-A74A-CAEEDBFF6EE8}" destId="{B604E0D8-5F61-49B8-99B6-84AA9A36C398}" srcOrd="1" destOrd="0" presId="urn:microsoft.com/office/officeart/2005/8/layout/hProcess7#1"/>
    <dgm:cxn modelId="{4E678A95-CFC2-46DD-A519-8387800AD62D}" type="presParOf" srcId="{FC3242C1-0CBB-4416-A74A-CAEEDBFF6EE8}" destId="{329E5939-F92D-4078-97EE-ED7829EA11E6}" srcOrd="2" destOrd="0" presId="urn:microsoft.com/office/officeart/2005/8/layout/hProcess7#1"/>
    <dgm:cxn modelId="{DFB6E29D-4D87-475D-AB86-398C9F69D405}" type="presParOf" srcId="{A2562B1B-3C57-4A0B-8DBA-3A5FFFB7D6A8}" destId="{4C2E0F1B-D414-4C1E-A8C7-230271C6E715}" srcOrd="7" destOrd="0" presId="urn:microsoft.com/office/officeart/2005/8/layout/hProcess7#1"/>
    <dgm:cxn modelId="{680A0DCD-42D2-4CCF-B538-35C86AB74B9F}" type="presParOf" srcId="{A2562B1B-3C57-4A0B-8DBA-3A5FFFB7D6A8}" destId="{286A9149-5ADB-4E26-BF8D-9EE9A3117C5D}" srcOrd="8" destOrd="0" presId="urn:microsoft.com/office/officeart/2005/8/layout/hProcess7#1"/>
    <dgm:cxn modelId="{9F031C23-45BB-476F-9F57-A3A7F77F9B8F}" type="presParOf" srcId="{286A9149-5ADB-4E26-BF8D-9EE9A3117C5D}" destId="{A419D496-FA5B-4D6A-B112-C5BF98912128}" srcOrd="0" destOrd="0" presId="urn:microsoft.com/office/officeart/2005/8/layout/hProcess7#1"/>
    <dgm:cxn modelId="{DA0503A7-EDAB-4996-A7BE-F69220ADB9F3}" type="presParOf" srcId="{286A9149-5ADB-4E26-BF8D-9EE9A3117C5D}" destId="{0EB078CE-F9B8-459D-A480-DD95EA94E6F2}" srcOrd="1" destOrd="0" presId="urn:microsoft.com/office/officeart/2005/8/layout/hProcess7#1"/>
    <dgm:cxn modelId="{2BF3A3F7-25F8-4232-94B4-828B7B7DCE40}" type="presParOf" srcId="{286A9149-5ADB-4E26-BF8D-9EE9A3117C5D}" destId="{AAD15684-ACD3-44BA-973B-5999BD28CCBA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5B635A-0507-42F1-816A-050A44757D6A}" type="doc">
      <dgm:prSet loTypeId="urn:microsoft.com/office/officeart/2005/8/layout/hProcess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36EA0D-5033-45E7-A08B-0D6E267C851C}">
      <dgm:prSet phldrT="[Tekst]"/>
      <dgm:spPr/>
      <dgm:t>
        <a:bodyPr/>
        <a:lstStyle/>
        <a:p>
          <a:r>
            <a:rPr lang="pl-PL" dirty="0" smtClean="0"/>
            <a:t>Dzieci izolowane</a:t>
          </a:r>
          <a:endParaRPr lang="pl-PL" dirty="0"/>
        </a:p>
      </dgm:t>
    </dgm:pt>
    <dgm:pt modelId="{356DE47E-4AD9-45B9-B8CC-F3FF9F46805A}" type="parTrans" cxnId="{02F39F76-C947-4EE4-8431-97150D05BC9C}">
      <dgm:prSet/>
      <dgm:spPr/>
      <dgm:t>
        <a:bodyPr/>
        <a:lstStyle/>
        <a:p>
          <a:endParaRPr lang="pl-PL"/>
        </a:p>
      </dgm:t>
    </dgm:pt>
    <dgm:pt modelId="{1062071D-EF97-4B86-A4BD-3415CFCC9ED1}" type="sibTrans" cxnId="{02F39F76-C947-4EE4-8431-97150D05BC9C}">
      <dgm:prSet/>
      <dgm:spPr/>
      <dgm:t>
        <a:bodyPr/>
        <a:lstStyle/>
        <a:p>
          <a:endParaRPr lang="pl-PL"/>
        </a:p>
      </dgm:t>
    </dgm:pt>
    <dgm:pt modelId="{A23DAC6B-72F5-4E53-AEFD-B027BAA15C50}">
      <dgm:prSet phldrT="[Tekst]"/>
      <dgm:spPr/>
      <dgm:t>
        <a:bodyPr/>
        <a:lstStyle/>
        <a:p>
          <a:pPr algn="r"/>
          <a:r>
            <a:rPr lang="pl-PL" dirty="0" smtClean="0"/>
            <a:t>Funkcjonują na marginesie życia klasy. Inni uczniowie nie okazują im zainteresowania, nie mają więc możliwości zebrania doświadczeń społecznych. W badaniach socjometrycznych nie uzyskują wyborów pozytywnych ani negatywnych, bądź otrzymują ich bardzo niewiele.</a:t>
          </a:r>
          <a:endParaRPr lang="pl-PL" dirty="0"/>
        </a:p>
      </dgm:t>
    </dgm:pt>
    <dgm:pt modelId="{B0215A16-3E2F-40CA-A334-F26E29C422DD}" type="parTrans" cxnId="{FF2D6ACF-0374-47E0-887A-9715AF279F1A}">
      <dgm:prSet/>
      <dgm:spPr/>
      <dgm:t>
        <a:bodyPr/>
        <a:lstStyle/>
        <a:p>
          <a:endParaRPr lang="pl-PL"/>
        </a:p>
      </dgm:t>
    </dgm:pt>
    <dgm:pt modelId="{50060EAC-BC82-4946-A2B6-587F11CB9E9B}" type="sibTrans" cxnId="{FF2D6ACF-0374-47E0-887A-9715AF279F1A}">
      <dgm:prSet/>
      <dgm:spPr/>
      <dgm:t>
        <a:bodyPr/>
        <a:lstStyle/>
        <a:p>
          <a:endParaRPr lang="pl-PL"/>
        </a:p>
      </dgm:t>
    </dgm:pt>
    <dgm:pt modelId="{FB0FB04C-1C9C-4EEC-BCB0-CA896DD7DCF7}">
      <dgm:prSet phldrT="[Tekst]"/>
      <dgm:spPr/>
      <dgm:t>
        <a:bodyPr/>
        <a:lstStyle/>
        <a:p>
          <a:r>
            <a:rPr lang="pl-PL" dirty="0" smtClean="0"/>
            <a:t>Dzieci odrzucone</a:t>
          </a:r>
          <a:endParaRPr lang="pl-PL" dirty="0"/>
        </a:p>
      </dgm:t>
    </dgm:pt>
    <dgm:pt modelId="{97BBF8DC-120E-4945-A255-46CBE49C4588}" type="parTrans" cxnId="{18AD2EBC-5D32-475B-B356-A95DA580AFE3}">
      <dgm:prSet/>
      <dgm:spPr/>
      <dgm:t>
        <a:bodyPr/>
        <a:lstStyle/>
        <a:p>
          <a:endParaRPr lang="pl-PL"/>
        </a:p>
      </dgm:t>
    </dgm:pt>
    <dgm:pt modelId="{838F9D99-0AE0-407E-AB7B-C88A0945C422}" type="sibTrans" cxnId="{18AD2EBC-5D32-475B-B356-A95DA580AFE3}">
      <dgm:prSet/>
      <dgm:spPr/>
      <dgm:t>
        <a:bodyPr/>
        <a:lstStyle/>
        <a:p>
          <a:endParaRPr lang="pl-PL"/>
        </a:p>
      </dgm:t>
    </dgm:pt>
    <dgm:pt modelId="{726FF66C-91CF-43DB-B8DC-FACD5D7765B8}">
      <dgm:prSet phldrT="[Tekst]"/>
      <dgm:spPr/>
      <dgm:t>
        <a:bodyPr/>
        <a:lstStyle/>
        <a:p>
          <a:pPr algn="r"/>
          <a:r>
            <a:rPr lang="pl-PL" dirty="0" smtClean="0"/>
            <a:t>Uczniowie nielubiani. Nie mają wpływu na życie klasy, nie mają możliwości zaspokajania potrzeb. Przebywanie w grupie jest dla nich źródłem negatywnych przeżyć, frustrujących doświadczeń społecznych. W badaniach socjometrycznych uzyskują dużą liczbę wyborów negatywnych przy jednoczesnym braku lub niewielkiej liczbie wyborów pozytywnych.</a:t>
          </a:r>
          <a:endParaRPr lang="pl-PL" dirty="0"/>
        </a:p>
      </dgm:t>
    </dgm:pt>
    <dgm:pt modelId="{CAB64EA6-326D-4217-B34E-F135101B45CD}" type="parTrans" cxnId="{BD84AC74-DB32-418E-A2A3-C527064D8A14}">
      <dgm:prSet/>
      <dgm:spPr/>
      <dgm:t>
        <a:bodyPr/>
        <a:lstStyle/>
        <a:p>
          <a:endParaRPr lang="pl-PL"/>
        </a:p>
      </dgm:t>
    </dgm:pt>
    <dgm:pt modelId="{BD9B5741-5B03-4713-B400-3AADF9F4CA4B}" type="sibTrans" cxnId="{BD84AC74-DB32-418E-A2A3-C527064D8A14}">
      <dgm:prSet/>
      <dgm:spPr/>
      <dgm:t>
        <a:bodyPr/>
        <a:lstStyle/>
        <a:p>
          <a:endParaRPr lang="pl-PL"/>
        </a:p>
      </dgm:t>
    </dgm:pt>
    <dgm:pt modelId="{1247661B-78AF-4C0C-93F4-6C5F1C69FDBD}" type="pres">
      <dgm:prSet presAssocID="{135B635A-0507-42F1-816A-050A44757D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326C0B1-7502-484E-A23F-5EE5F0C4CFFD}" type="pres">
      <dgm:prSet presAssocID="{C236EA0D-5033-45E7-A08B-0D6E267C851C}" presName="compositeNode" presStyleCnt="0">
        <dgm:presLayoutVars>
          <dgm:bulletEnabled val="1"/>
        </dgm:presLayoutVars>
      </dgm:prSet>
      <dgm:spPr/>
    </dgm:pt>
    <dgm:pt modelId="{032FC07A-0F44-4A82-A76D-A6A433CD6A87}" type="pres">
      <dgm:prSet presAssocID="{C236EA0D-5033-45E7-A08B-0D6E267C851C}" presName="bgRect" presStyleLbl="node1" presStyleIdx="0" presStyleCnt="2"/>
      <dgm:spPr/>
      <dgm:t>
        <a:bodyPr/>
        <a:lstStyle/>
        <a:p>
          <a:endParaRPr lang="pl-PL"/>
        </a:p>
      </dgm:t>
    </dgm:pt>
    <dgm:pt modelId="{418AD013-070C-4B7D-8509-CD57B768E4E8}" type="pres">
      <dgm:prSet presAssocID="{C236EA0D-5033-45E7-A08B-0D6E267C851C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F24DCE-6F20-43A4-8DD5-83029B10F843}" type="pres">
      <dgm:prSet presAssocID="{C236EA0D-5033-45E7-A08B-0D6E267C851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DDFABA-171E-4F4F-B68C-8EB4725BC3BE}" type="pres">
      <dgm:prSet presAssocID="{1062071D-EF97-4B86-A4BD-3415CFCC9ED1}" presName="hSp" presStyleCnt="0"/>
      <dgm:spPr/>
    </dgm:pt>
    <dgm:pt modelId="{62407635-496B-4AA2-981D-F71C3FAC7659}" type="pres">
      <dgm:prSet presAssocID="{1062071D-EF97-4B86-A4BD-3415CFCC9ED1}" presName="vProcSp" presStyleCnt="0"/>
      <dgm:spPr/>
    </dgm:pt>
    <dgm:pt modelId="{4AB0ABE1-FA9B-4683-AB92-31077AC9D18E}" type="pres">
      <dgm:prSet presAssocID="{1062071D-EF97-4B86-A4BD-3415CFCC9ED1}" presName="vSp1" presStyleCnt="0"/>
      <dgm:spPr/>
    </dgm:pt>
    <dgm:pt modelId="{D0019214-6FE5-4E85-BFEF-8D97EB233F63}" type="pres">
      <dgm:prSet presAssocID="{1062071D-EF97-4B86-A4BD-3415CFCC9ED1}" presName="simulatedConn" presStyleLbl="solidFgAcc1" presStyleIdx="0" presStyleCnt="1"/>
      <dgm:spPr/>
    </dgm:pt>
    <dgm:pt modelId="{A8EB178A-5A3A-4E74-85D8-C5D860AE709D}" type="pres">
      <dgm:prSet presAssocID="{1062071D-EF97-4B86-A4BD-3415CFCC9ED1}" presName="vSp2" presStyleCnt="0"/>
      <dgm:spPr/>
    </dgm:pt>
    <dgm:pt modelId="{765FFE18-CE60-4F38-BA0A-40FAD3A3B160}" type="pres">
      <dgm:prSet presAssocID="{1062071D-EF97-4B86-A4BD-3415CFCC9ED1}" presName="sibTrans" presStyleCnt="0"/>
      <dgm:spPr/>
    </dgm:pt>
    <dgm:pt modelId="{C6DB841F-4FBC-4193-8EE4-5ECE9073F184}" type="pres">
      <dgm:prSet presAssocID="{FB0FB04C-1C9C-4EEC-BCB0-CA896DD7DCF7}" presName="compositeNode" presStyleCnt="0">
        <dgm:presLayoutVars>
          <dgm:bulletEnabled val="1"/>
        </dgm:presLayoutVars>
      </dgm:prSet>
      <dgm:spPr/>
    </dgm:pt>
    <dgm:pt modelId="{F81A1DBF-7A3D-47C1-ADB8-62D192D76857}" type="pres">
      <dgm:prSet presAssocID="{FB0FB04C-1C9C-4EEC-BCB0-CA896DD7DCF7}" presName="bgRect" presStyleLbl="node1" presStyleIdx="1" presStyleCnt="2"/>
      <dgm:spPr/>
      <dgm:t>
        <a:bodyPr/>
        <a:lstStyle/>
        <a:p>
          <a:endParaRPr lang="pl-PL"/>
        </a:p>
      </dgm:t>
    </dgm:pt>
    <dgm:pt modelId="{337BBD0D-3E2B-49BD-9C50-FEFCDDAE8805}" type="pres">
      <dgm:prSet presAssocID="{FB0FB04C-1C9C-4EEC-BCB0-CA896DD7DCF7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BA12C1-0E61-4610-AF6C-F06D98530C44}" type="pres">
      <dgm:prSet presAssocID="{FB0FB04C-1C9C-4EEC-BCB0-CA896DD7DCF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7794E22-5560-4A72-8344-C783A9E7BB11}" type="presOf" srcId="{A23DAC6B-72F5-4E53-AEFD-B027BAA15C50}" destId="{2CF24DCE-6F20-43A4-8DD5-83029B10F843}" srcOrd="0" destOrd="0" presId="urn:microsoft.com/office/officeart/2005/8/layout/hProcess7#2"/>
    <dgm:cxn modelId="{3156F349-6AAE-42E1-B885-0EB50337F840}" type="presOf" srcId="{FB0FB04C-1C9C-4EEC-BCB0-CA896DD7DCF7}" destId="{337BBD0D-3E2B-49BD-9C50-FEFCDDAE8805}" srcOrd="1" destOrd="0" presId="urn:microsoft.com/office/officeart/2005/8/layout/hProcess7#2"/>
    <dgm:cxn modelId="{798A5605-148F-4481-9ADF-2804F4586236}" type="presOf" srcId="{135B635A-0507-42F1-816A-050A44757D6A}" destId="{1247661B-78AF-4C0C-93F4-6C5F1C69FDBD}" srcOrd="0" destOrd="0" presId="urn:microsoft.com/office/officeart/2005/8/layout/hProcess7#2"/>
    <dgm:cxn modelId="{02F39F76-C947-4EE4-8431-97150D05BC9C}" srcId="{135B635A-0507-42F1-816A-050A44757D6A}" destId="{C236EA0D-5033-45E7-A08B-0D6E267C851C}" srcOrd="0" destOrd="0" parTransId="{356DE47E-4AD9-45B9-B8CC-F3FF9F46805A}" sibTransId="{1062071D-EF97-4B86-A4BD-3415CFCC9ED1}"/>
    <dgm:cxn modelId="{A3BCBC89-B1C3-4A2C-B5F4-34CEFF817CD6}" type="presOf" srcId="{726FF66C-91CF-43DB-B8DC-FACD5D7765B8}" destId="{8BBA12C1-0E61-4610-AF6C-F06D98530C44}" srcOrd="0" destOrd="0" presId="urn:microsoft.com/office/officeart/2005/8/layout/hProcess7#2"/>
    <dgm:cxn modelId="{35EA27C3-5AC1-425E-BB14-0FD443978D60}" type="presOf" srcId="{C236EA0D-5033-45E7-A08B-0D6E267C851C}" destId="{418AD013-070C-4B7D-8509-CD57B768E4E8}" srcOrd="1" destOrd="0" presId="urn:microsoft.com/office/officeart/2005/8/layout/hProcess7#2"/>
    <dgm:cxn modelId="{FF2D6ACF-0374-47E0-887A-9715AF279F1A}" srcId="{C236EA0D-5033-45E7-A08B-0D6E267C851C}" destId="{A23DAC6B-72F5-4E53-AEFD-B027BAA15C50}" srcOrd="0" destOrd="0" parTransId="{B0215A16-3E2F-40CA-A334-F26E29C422DD}" sibTransId="{50060EAC-BC82-4946-A2B6-587F11CB9E9B}"/>
    <dgm:cxn modelId="{1F512240-1ABC-4DB0-8452-19C600D8E133}" type="presOf" srcId="{C236EA0D-5033-45E7-A08B-0D6E267C851C}" destId="{032FC07A-0F44-4A82-A76D-A6A433CD6A87}" srcOrd="0" destOrd="0" presId="urn:microsoft.com/office/officeart/2005/8/layout/hProcess7#2"/>
    <dgm:cxn modelId="{11E98CA1-ACF5-434C-869F-9C5880D892E7}" type="presOf" srcId="{FB0FB04C-1C9C-4EEC-BCB0-CA896DD7DCF7}" destId="{F81A1DBF-7A3D-47C1-ADB8-62D192D76857}" srcOrd="0" destOrd="0" presId="urn:microsoft.com/office/officeart/2005/8/layout/hProcess7#2"/>
    <dgm:cxn modelId="{BD84AC74-DB32-418E-A2A3-C527064D8A14}" srcId="{FB0FB04C-1C9C-4EEC-BCB0-CA896DD7DCF7}" destId="{726FF66C-91CF-43DB-B8DC-FACD5D7765B8}" srcOrd="0" destOrd="0" parTransId="{CAB64EA6-326D-4217-B34E-F135101B45CD}" sibTransId="{BD9B5741-5B03-4713-B400-3AADF9F4CA4B}"/>
    <dgm:cxn modelId="{18AD2EBC-5D32-475B-B356-A95DA580AFE3}" srcId="{135B635A-0507-42F1-816A-050A44757D6A}" destId="{FB0FB04C-1C9C-4EEC-BCB0-CA896DD7DCF7}" srcOrd="1" destOrd="0" parTransId="{97BBF8DC-120E-4945-A255-46CBE49C4588}" sibTransId="{838F9D99-0AE0-407E-AB7B-C88A0945C422}"/>
    <dgm:cxn modelId="{81BAE7C4-46F6-467E-8790-C9FA3873C2C7}" type="presParOf" srcId="{1247661B-78AF-4C0C-93F4-6C5F1C69FDBD}" destId="{8326C0B1-7502-484E-A23F-5EE5F0C4CFFD}" srcOrd="0" destOrd="0" presId="urn:microsoft.com/office/officeart/2005/8/layout/hProcess7#2"/>
    <dgm:cxn modelId="{6FFF5F81-0F6B-4F05-97C4-45B402673397}" type="presParOf" srcId="{8326C0B1-7502-484E-A23F-5EE5F0C4CFFD}" destId="{032FC07A-0F44-4A82-A76D-A6A433CD6A87}" srcOrd="0" destOrd="0" presId="urn:microsoft.com/office/officeart/2005/8/layout/hProcess7#2"/>
    <dgm:cxn modelId="{97FB94FE-ABE1-4EC4-AFBD-E555F4616969}" type="presParOf" srcId="{8326C0B1-7502-484E-A23F-5EE5F0C4CFFD}" destId="{418AD013-070C-4B7D-8509-CD57B768E4E8}" srcOrd="1" destOrd="0" presId="urn:microsoft.com/office/officeart/2005/8/layout/hProcess7#2"/>
    <dgm:cxn modelId="{D85BC82E-3597-44E3-9952-0C71357CFB40}" type="presParOf" srcId="{8326C0B1-7502-484E-A23F-5EE5F0C4CFFD}" destId="{2CF24DCE-6F20-43A4-8DD5-83029B10F843}" srcOrd="2" destOrd="0" presId="urn:microsoft.com/office/officeart/2005/8/layout/hProcess7#2"/>
    <dgm:cxn modelId="{C1CC4F84-55E7-443D-A003-B194A6168044}" type="presParOf" srcId="{1247661B-78AF-4C0C-93F4-6C5F1C69FDBD}" destId="{86DDFABA-171E-4F4F-B68C-8EB4725BC3BE}" srcOrd="1" destOrd="0" presId="urn:microsoft.com/office/officeart/2005/8/layout/hProcess7#2"/>
    <dgm:cxn modelId="{E0370447-1E32-412B-85D8-8CF37EF7221D}" type="presParOf" srcId="{1247661B-78AF-4C0C-93F4-6C5F1C69FDBD}" destId="{62407635-496B-4AA2-981D-F71C3FAC7659}" srcOrd="2" destOrd="0" presId="urn:microsoft.com/office/officeart/2005/8/layout/hProcess7#2"/>
    <dgm:cxn modelId="{00212158-2EF9-42ED-9DF3-9F96DBE9444A}" type="presParOf" srcId="{62407635-496B-4AA2-981D-F71C3FAC7659}" destId="{4AB0ABE1-FA9B-4683-AB92-31077AC9D18E}" srcOrd="0" destOrd="0" presId="urn:microsoft.com/office/officeart/2005/8/layout/hProcess7#2"/>
    <dgm:cxn modelId="{E7B9B672-1A11-4215-A06C-F35CD2BB2EE9}" type="presParOf" srcId="{62407635-496B-4AA2-981D-F71C3FAC7659}" destId="{D0019214-6FE5-4E85-BFEF-8D97EB233F63}" srcOrd="1" destOrd="0" presId="urn:microsoft.com/office/officeart/2005/8/layout/hProcess7#2"/>
    <dgm:cxn modelId="{36973656-3C1B-4C85-BFEE-5E106862B6E5}" type="presParOf" srcId="{62407635-496B-4AA2-981D-F71C3FAC7659}" destId="{A8EB178A-5A3A-4E74-85D8-C5D860AE709D}" srcOrd="2" destOrd="0" presId="urn:microsoft.com/office/officeart/2005/8/layout/hProcess7#2"/>
    <dgm:cxn modelId="{DE86355C-6CE1-4E97-A4D0-96A6B3D4CABB}" type="presParOf" srcId="{1247661B-78AF-4C0C-93F4-6C5F1C69FDBD}" destId="{765FFE18-CE60-4F38-BA0A-40FAD3A3B160}" srcOrd="3" destOrd="0" presId="urn:microsoft.com/office/officeart/2005/8/layout/hProcess7#2"/>
    <dgm:cxn modelId="{5DDA574F-BB3E-45C6-A746-10E8D92516D2}" type="presParOf" srcId="{1247661B-78AF-4C0C-93F4-6C5F1C69FDBD}" destId="{C6DB841F-4FBC-4193-8EE4-5ECE9073F184}" srcOrd="4" destOrd="0" presId="urn:microsoft.com/office/officeart/2005/8/layout/hProcess7#2"/>
    <dgm:cxn modelId="{15B0DFEA-8BCE-4916-93A4-86EAC11AC8FF}" type="presParOf" srcId="{C6DB841F-4FBC-4193-8EE4-5ECE9073F184}" destId="{F81A1DBF-7A3D-47C1-ADB8-62D192D76857}" srcOrd="0" destOrd="0" presId="urn:microsoft.com/office/officeart/2005/8/layout/hProcess7#2"/>
    <dgm:cxn modelId="{C50C95BF-C4C3-48FE-AE15-E75DE6D3D2C5}" type="presParOf" srcId="{C6DB841F-4FBC-4193-8EE4-5ECE9073F184}" destId="{337BBD0D-3E2B-49BD-9C50-FEFCDDAE8805}" srcOrd="1" destOrd="0" presId="urn:microsoft.com/office/officeart/2005/8/layout/hProcess7#2"/>
    <dgm:cxn modelId="{899D4E7D-1AF1-42DA-9CA2-1E6FF8FF751B}" type="presParOf" srcId="{C6DB841F-4FBC-4193-8EE4-5ECE9073F184}" destId="{8BBA12C1-0E61-4610-AF6C-F06D98530C44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C26FC-B9FA-4C8A-8980-B23F0B0C4885}">
      <dsp:nvSpPr>
        <dsp:cNvPr id="0" name=""/>
        <dsp:cNvSpPr/>
      </dsp:nvSpPr>
      <dsp:spPr>
        <a:xfrm>
          <a:off x="2817494" y="54054"/>
          <a:ext cx="2594610" cy="2594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ponadprzeciętne zdolności</a:t>
          </a:r>
          <a:endParaRPr lang="pl-PL" sz="1800" kern="1200" dirty="0"/>
        </a:p>
      </dsp:txBody>
      <dsp:txXfrm>
        <a:off x="3163442" y="508111"/>
        <a:ext cx="1902714" cy="1167574"/>
      </dsp:txXfrm>
    </dsp:sp>
    <dsp:sp modelId="{C856461B-C52B-4BCA-B914-819B490789E6}">
      <dsp:nvSpPr>
        <dsp:cNvPr id="0" name=""/>
        <dsp:cNvSpPr/>
      </dsp:nvSpPr>
      <dsp:spPr>
        <a:xfrm>
          <a:off x="3753716" y="1675685"/>
          <a:ext cx="2594610" cy="2594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twórczość</a:t>
          </a:r>
          <a:endParaRPr lang="pl-PL" sz="1800" kern="1200" dirty="0"/>
        </a:p>
      </dsp:txBody>
      <dsp:txXfrm>
        <a:off x="4547235" y="2345959"/>
        <a:ext cx="1556766" cy="1427035"/>
      </dsp:txXfrm>
    </dsp:sp>
    <dsp:sp modelId="{8BE4E010-C9F0-44C9-A6CC-0E28D7DBB30F}">
      <dsp:nvSpPr>
        <dsp:cNvPr id="0" name=""/>
        <dsp:cNvSpPr/>
      </dsp:nvSpPr>
      <dsp:spPr>
        <a:xfrm>
          <a:off x="1881273" y="1675685"/>
          <a:ext cx="2594610" cy="25946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zaangażowanie zadaniowe</a:t>
          </a:r>
          <a:endParaRPr lang="pl-PL" sz="1800" kern="1200" dirty="0"/>
        </a:p>
      </dsp:txBody>
      <dsp:txXfrm>
        <a:off x="2125598" y="2345959"/>
        <a:ext cx="1556766" cy="1427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D02F0-6F0F-47C2-9C2A-0466B4E4762A}">
      <dsp:nvSpPr>
        <dsp:cNvPr id="0" name=""/>
        <dsp:cNvSpPr/>
      </dsp:nvSpPr>
      <dsp:spPr>
        <a:xfrm>
          <a:off x="0" y="114360"/>
          <a:ext cx="82296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smtClean="0"/>
            <a:t>lider dominacji </a:t>
          </a:r>
          <a:endParaRPr lang="pl-PL" sz="1400" b="0" kern="1200"/>
        </a:p>
      </dsp:txBody>
      <dsp:txXfrm>
        <a:off x="15992" y="130352"/>
        <a:ext cx="8197616" cy="295616"/>
      </dsp:txXfrm>
    </dsp:sp>
    <dsp:sp modelId="{55F0A25D-C916-41EC-A0E9-30D5D09C36C2}">
      <dsp:nvSpPr>
        <dsp:cNvPr id="0" name=""/>
        <dsp:cNvSpPr/>
      </dsp:nvSpPr>
      <dsp:spPr>
        <a:xfrm>
          <a:off x="0" y="441960"/>
          <a:ext cx="822960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Wymyśla najciekawsze zabawy i umie nimi kierować.</a:t>
          </a:r>
          <a:endParaRPr lang="pl-PL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smtClean="0"/>
            <a:t>Chce aby go inne dzieci słuchały, naśladowały.</a:t>
          </a:r>
          <a:endParaRPr lang="pl-PL" sz="1100" b="0" kern="1200" dirty="0"/>
        </a:p>
      </dsp:txBody>
      <dsp:txXfrm>
        <a:off x="0" y="441960"/>
        <a:ext cx="8229600" cy="355005"/>
      </dsp:txXfrm>
    </dsp:sp>
    <dsp:sp modelId="{5EA981A1-B502-4693-8059-9DB844CE8F4C}">
      <dsp:nvSpPr>
        <dsp:cNvPr id="0" name=""/>
        <dsp:cNvSpPr/>
      </dsp:nvSpPr>
      <dsp:spPr>
        <a:xfrm>
          <a:off x="0" y="796965"/>
          <a:ext cx="82296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lider sympatii</a:t>
          </a:r>
          <a:endParaRPr lang="pl-PL" sz="1400" b="0" kern="1200" dirty="0"/>
        </a:p>
      </dsp:txBody>
      <dsp:txXfrm>
        <a:off x="15992" y="812957"/>
        <a:ext cx="8197616" cy="295616"/>
      </dsp:txXfrm>
    </dsp:sp>
    <dsp:sp modelId="{5BE6E5C8-6E40-458B-B1DD-4CD9E461BB6A}">
      <dsp:nvSpPr>
        <dsp:cNvPr id="0" name=""/>
        <dsp:cNvSpPr/>
      </dsp:nvSpPr>
      <dsp:spPr>
        <a:xfrm>
          <a:off x="0" y="1124565"/>
          <a:ext cx="822960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Jest koleżeński, chętnie pomaga innym, pożycza różne rzeczy.</a:t>
          </a:r>
          <a:endParaRPr lang="pl-PL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smtClean="0"/>
            <a:t>Jest wesoły, uśmiechnięty, chętnie bawi się z innymi.</a:t>
          </a:r>
          <a:endParaRPr lang="pl-PL" sz="1100" b="0" kern="1200" dirty="0"/>
        </a:p>
      </dsp:txBody>
      <dsp:txXfrm>
        <a:off x="0" y="1124565"/>
        <a:ext cx="8229600" cy="355005"/>
      </dsp:txXfrm>
    </dsp:sp>
    <dsp:sp modelId="{3A79486F-4A52-4FA2-B7C2-C718EE8BB96B}">
      <dsp:nvSpPr>
        <dsp:cNvPr id="0" name=""/>
        <dsp:cNvSpPr/>
      </dsp:nvSpPr>
      <dsp:spPr>
        <a:xfrm>
          <a:off x="0" y="1500543"/>
          <a:ext cx="82296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solidFill>
                <a:schemeClr val="bg1"/>
              </a:solidFill>
            </a:rPr>
            <a:t>kozioł ofiarny</a:t>
          </a:r>
          <a:endParaRPr lang="pl-PL" sz="1400" b="0" kern="1200" dirty="0">
            <a:solidFill>
              <a:schemeClr val="bg1"/>
            </a:solidFill>
          </a:endParaRPr>
        </a:p>
      </dsp:txBody>
      <dsp:txXfrm>
        <a:off x="15992" y="1516535"/>
        <a:ext cx="8197616" cy="295616"/>
      </dsp:txXfrm>
    </dsp:sp>
    <dsp:sp modelId="{BEB0F045-CDF2-4104-9205-4989158A4FCD}">
      <dsp:nvSpPr>
        <dsp:cNvPr id="0" name=""/>
        <dsp:cNvSpPr/>
      </dsp:nvSpPr>
      <dsp:spPr>
        <a:xfrm>
          <a:off x="0" y="1807170"/>
          <a:ext cx="822960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Źle zachowuje się na lekcji i na przerwie, jest ciągle upominany przez nauczycieli.</a:t>
          </a:r>
          <a:endParaRPr lang="pl-PL" sz="1100" b="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smtClean="0"/>
            <a:t>Często bije inne dzieci, szuka zaczepki, dokucza.</a:t>
          </a:r>
          <a:endParaRPr lang="pl-PL" sz="1100" b="0" kern="1200" dirty="0">
            <a:solidFill>
              <a:schemeClr val="bg1"/>
            </a:solidFill>
          </a:endParaRPr>
        </a:p>
      </dsp:txBody>
      <dsp:txXfrm>
        <a:off x="0" y="1807170"/>
        <a:ext cx="8229600" cy="355005"/>
      </dsp:txXfrm>
    </dsp:sp>
    <dsp:sp modelId="{A7BFDE58-301E-4B67-89AB-491585CCFA39}">
      <dsp:nvSpPr>
        <dsp:cNvPr id="0" name=""/>
        <dsp:cNvSpPr/>
      </dsp:nvSpPr>
      <dsp:spPr>
        <a:xfrm>
          <a:off x="0" y="2162175"/>
          <a:ext cx="82296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błazen grupowy </a:t>
          </a:r>
          <a:endParaRPr lang="pl-PL" sz="1400" b="0" kern="1200" dirty="0"/>
        </a:p>
      </dsp:txBody>
      <dsp:txXfrm>
        <a:off x="15992" y="2178167"/>
        <a:ext cx="8197616" cy="295616"/>
      </dsp:txXfrm>
    </dsp:sp>
    <dsp:sp modelId="{9327DE32-8790-43A9-B65E-D80F5029D826}">
      <dsp:nvSpPr>
        <dsp:cNvPr id="0" name=""/>
        <dsp:cNvSpPr/>
      </dsp:nvSpPr>
      <dsp:spPr>
        <a:xfrm>
          <a:off x="0" y="2489775"/>
          <a:ext cx="822960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Często się wygłupia.</a:t>
          </a:r>
          <a:endParaRPr lang="pl-PL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Lubi psocić, robić kawały i rozśmieszać innych </a:t>
          </a:r>
          <a:endParaRPr lang="pl-PL" sz="1100" b="0" kern="1200" dirty="0"/>
        </a:p>
      </dsp:txBody>
      <dsp:txXfrm>
        <a:off x="0" y="2489775"/>
        <a:ext cx="8229600" cy="355005"/>
      </dsp:txXfrm>
    </dsp:sp>
    <dsp:sp modelId="{7D89D082-D029-40E6-9D93-6B5BFDD4CF05}">
      <dsp:nvSpPr>
        <dsp:cNvPr id="0" name=""/>
        <dsp:cNvSpPr/>
      </dsp:nvSpPr>
      <dsp:spPr>
        <a:xfrm>
          <a:off x="0" y="2827995"/>
          <a:ext cx="82296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err="1" smtClean="0"/>
            <a:t>ousider</a:t>
          </a:r>
          <a:endParaRPr lang="pl-PL" sz="1400" b="0" kern="1200" dirty="0"/>
        </a:p>
      </dsp:txBody>
      <dsp:txXfrm>
        <a:off x="15992" y="2843987"/>
        <a:ext cx="8197616" cy="295616"/>
      </dsp:txXfrm>
    </dsp:sp>
    <dsp:sp modelId="{C8A0D30E-5B9D-460B-B6A2-18FDE27BDE77}">
      <dsp:nvSpPr>
        <dsp:cNvPr id="0" name=""/>
        <dsp:cNvSpPr/>
      </dsp:nvSpPr>
      <dsp:spPr>
        <a:xfrm>
          <a:off x="0" y="3172380"/>
          <a:ext cx="822960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Niechętnie bierze udział w zabawach, nie dzieli się pomysłami, nie zgłasza się na lekcji.</a:t>
          </a:r>
          <a:endParaRPr lang="pl-PL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smtClean="0"/>
            <a:t>Zawsze chodzi sam i unika innych dzieci.</a:t>
          </a:r>
          <a:endParaRPr lang="pl-PL" sz="1100" b="0" kern="1200" dirty="0"/>
        </a:p>
      </dsp:txBody>
      <dsp:txXfrm>
        <a:off x="0" y="3172380"/>
        <a:ext cx="8229600" cy="355005"/>
      </dsp:txXfrm>
    </dsp:sp>
    <dsp:sp modelId="{D64CB5AE-7933-418C-B546-A3D1B06B133F}">
      <dsp:nvSpPr>
        <dsp:cNvPr id="0" name=""/>
        <dsp:cNvSpPr/>
      </dsp:nvSpPr>
      <dsp:spPr>
        <a:xfrm>
          <a:off x="0" y="3527385"/>
          <a:ext cx="822960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dobry uczeń</a:t>
          </a:r>
          <a:endParaRPr lang="pl-PL" sz="1400" b="0" kern="1200" dirty="0"/>
        </a:p>
      </dsp:txBody>
      <dsp:txXfrm>
        <a:off x="15992" y="3543377"/>
        <a:ext cx="8197616" cy="295616"/>
      </dsp:txXfrm>
    </dsp:sp>
    <dsp:sp modelId="{8FE25EF4-95DB-4D35-B771-351F844F9D46}">
      <dsp:nvSpPr>
        <dsp:cNvPr id="0" name=""/>
        <dsp:cNvSpPr/>
      </dsp:nvSpPr>
      <dsp:spPr>
        <a:xfrm>
          <a:off x="0" y="3854985"/>
          <a:ext cx="8229600" cy="35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Jest pracowity, obowiązkowy, dobrze wypełnia polecenia.</a:t>
          </a:r>
          <a:endParaRPr lang="pl-PL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100" b="0" kern="1200" dirty="0" smtClean="0"/>
            <a:t>Zbiega o względy nauczycieli.</a:t>
          </a:r>
          <a:endParaRPr lang="pl-PL" sz="1100" b="0" kern="1200" dirty="0"/>
        </a:p>
      </dsp:txBody>
      <dsp:txXfrm>
        <a:off x="0" y="3854985"/>
        <a:ext cx="8229600" cy="355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0085-5B57-4FD0-95ED-CDA433181692}">
      <dsp:nvSpPr>
        <dsp:cNvPr id="0" name=""/>
        <dsp:cNvSpPr/>
      </dsp:nvSpPr>
      <dsp:spPr>
        <a:xfrm>
          <a:off x="6551533" y="2525019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837627" y="271657"/>
              </a:lnTo>
              <a:lnTo>
                <a:pt x="837627" y="3986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61D5C-C7BD-4594-B56F-A5BDB8858900}">
      <dsp:nvSpPr>
        <dsp:cNvPr id="0" name=""/>
        <dsp:cNvSpPr/>
      </dsp:nvSpPr>
      <dsp:spPr>
        <a:xfrm>
          <a:off x="5713906" y="2525019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837627" y="0"/>
              </a:moveTo>
              <a:lnTo>
                <a:pt x="83762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7A394-2A45-4539-977B-8D34D9DC5357}">
      <dsp:nvSpPr>
        <dsp:cNvPr id="0" name=""/>
        <dsp:cNvSpPr/>
      </dsp:nvSpPr>
      <dsp:spPr>
        <a:xfrm>
          <a:off x="4457465" y="1256014"/>
          <a:ext cx="209406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2094067" y="271657"/>
              </a:lnTo>
              <a:lnTo>
                <a:pt x="2094067" y="3986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A53AE-FAD7-45CE-A420-925FE27EB417}">
      <dsp:nvSpPr>
        <dsp:cNvPr id="0" name=""/>
        <dsp:cNvSpPr/>
      </dsp:nvSpPr>
      <dsp:spPr>
        <a:xfrm>
          <a:off x="2363398" y="2525019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6343C-4FC5-4D58-9ACB-388546349AAA}">
      <dsp:nvSpPr>
        <dsp:cNvPr id="0" name=""/>
        <dsp:cNvSpPr/>
      </dsp:nvSpPr>
      <dsp:spPr>
        <a:xfrm>
          <a:off x="2317678" y="2525019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1D5CB-5F40-4246-B6E2-DD901EC4D250}">
      <dsp:nvSpPr>
        <dsp:cNvPr id="0" name=""/>
        <dsp:cNvSpPr/>
      </dsp:nvSpPr>
      <dsp:spPr>
        <a:xfrm>
          <a:off x="688144" y="2525019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28A1F-D708-4BFB-9AD6-4962115A4FB2}">
      <dsp:nvSpPr>
        <dsp:cNvPr id="0" name=""/>
        <dsp:cNvSpPr/>
      </dsp:nvSpPr>
      <dsp:spPr>
        <a:xfrm>
          <a:off x="2363398" y="1256014"/>
          <a:ext cx="2094067" cy="398634"/>
        </a:xfrm>
        <a:custGeom>
          <a:avLst/>
          <a:gdLst/>
          <a:ahLst/>
          <a:cxnLst/>
          <a:rect l="0" t="0" r="0" b="0"/>
          <a:pathLst>
            <a:path>
              <a:moveTo>
                <a:pt x="2094067" y="0"/>
              </a:moveTo>
              <a:lnTo>
                <a:pt x="209406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FA7C-7294-4B44-9F73-A2CD6317765F}">
      <dsp:nvSpPr>
        <dsp:cNvPr id="0" name=""/>
        <dsp:cNvSpPr/>
      </dsp:nvSpPr>
      <dsp:spPr>
        <a:xfrm>
          <a:off x="3772134" y="38564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1A8E-D732-4A41-8E0F-DFA9345581EC}">
      <dsp:nvSpPr>
        <dsp:cNvPr id="0" name=""/>
        <dsp:cNvSpPr/>
      </dsp:nvSpPr>
      <dsp:spPr>
        <a:xfrm>
          <a:off x="3924430" y="53032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KATEGORIE  SOCJOMETRYCZNE  UCZNIÓW</a:t>
          </a:r>
          <a:endParaRPr lang="pl-PL" sz="800" kern="1200" dirty="0"/>
        </a:p>
      </dsp:txBody>
      <dsp:txXfrm>
        <a:off x="3949922" y="555817"/>
        <a:ext cx="1319678" cy="819386"/>
      </dsp:txXfrm>
    </dsp:sp>
    <dsp:sp modelId="{09C56F71-82C8-419F-8368-F4C7FCBA759F}">
      <dsp:nvSpPr>
        <dsp:cNvPr id="0" name=""/>
        <dsp:cNvSpPr/>
      </dsp:nvSpPr>
      <dsp:spPr>
        <a:xfrm>
          <a:off x="1678066" y="165464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78E4D-8226-4E89-8B36-7702F5613736}">
      <dsp:nvSpPr>
        <dsp:cNvPr id="0" name=""/>
        <dsp:cNvSpPr/>
      </dsp:nvSpPr>
      <dsp:spPr>
        <a:xfrm>
          <a:off x="1830362" y="179933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DZIECI AKCEPTOWANE</a:t>
          </a:r>
          <a:endParaRPr lang="pl-PL" sz="800" kern="1200" dirty="0"/>
        </a:p>
      </dsp:txBody>
      <dsp:txXfrm>
        <a:off x="1855854" y="1824822"/>
        <a:ext cx="1319678" cy="819386"/>
      </dsp:txXfrm>
    </dsp:sp>
    <dsp:sp modelId="{75CC0BF9-C432-480A-A11C-7D729FB8315E}">
      <dsp:nvSpPr>
        <dsp:cNvPr id="0" name=""/>
        <dsp:cNvSpPr/>
      </dsp:nvSpPr>
      <dsp:spPr>
        <a:xfrm>
          <a:off x="2812" y="292365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E485F-4083-41F6-BE63-BCEF6E254606}">
      <dsp:nvSpPr>
        <dsp:cNvPr id="0" name=""/>
        <dsp:cNvSpPr/>
      </dsp:nvSpPr>
      <dsp:spPr>
        <a:xfrm>
          <a:off x="155108" y="306833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DZIECI AKCEPTOWANE</a:t>
          </a:r>
          <a:endParaRPr lang="pl-PL" sz="800" kern="1200" dirty="0"/>
        </a:p>
      </dsp:txBody>
      <dsp:txXfrm>
        <a:off x="180600" y="3093827"/>
        <a:ext cx="1319678" cy="819386"/>
      </dsp:txXfrm>
    </dsp:sp>
    <dsp:sp modelId="{841237B1-5C55-49B2-9B8E-95A0A432E304}">
      <dsp:nvSpPr>
        <dsp:cNvPr id="0" name=""/>
        <dsp:cNvSpPr/>
      </dsp:nvSpPr>
      <dsp:spPr>
        <a:xfrm>
          <a:off x="1678066" y="292365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BDE31-D44F-45C2-834E-1EEBBD78FBDA}">
      <dsp:nvSpPr>
        <dsp:cNvPr id="0" name=""/>
        <dsp:cNvSpPr/>
      </dsp:nvSpPr>
      <dsp:spPr>
        <a:xfrm>
          <a:off x="1830362" y="306833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0" kern="1200" dirty="0" smtClean="0"/>
            <a:t>DZIECI PRZECIĘTNIE AKCEPTOWANE</a:t>
          </a:r>
          <a:endParaRPr lang="pl-PL" sz="800" b="0" kern="1200" dirty="0"/>
        </a:p>
      </dsp:txBody>
      <dsp:txXfrm>
        <a:off x="1855854" y="3093827"/>
        <a:ext cx="1319678" cy="819386"/>
      </dsp:txXfrm>
    </dsp:sp>
    <dsp:sp modelId="{B28EEE60-CD81-435E-B7E0-36D3D310C13C}">
      <dsp:nvSpPr>
        <dsp:cNvPr id="0" name=""/>
        <dsp:cNvSpPr/>
      </dsp:nvSpPr>
      <dsp:spPr>
        <a:xfrm>
          <a:off x="3353320" y="292365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81D85-1E23-472E-BC0B-660D42C1A66E}">
      <dsp:nvSpPr>
        <dsp:cNvPr id="0" name=""/>
        <dsp:cNvSpPr/>
      </dsp:nvSpPr>
      <dsp:spPr>
        <a:xfrm>
          <a:off x="3505616" y="306833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0" kern="1200" dirty="0" smtClean="0"/>
            <a:t>DZIECI O STATUSIE NIEZRÓWNOWAŻONYM</a:t>
          </a:r>
          <a:endParaRPr lang="pl-PL" sz="800" b="0" kern="1200" dirty="0"/>
        </a:p>
      </dsp:txBody>
      <dsp:txXfrm>
        <a:off x="3531108" y="3093827"/>
        <a:ext cx="1319678" cy="819386"/>
      </dsp:txXfrm>
    </dsp:sp>
    <dsp:sp modelId="{80A57018-8C80-47BF-BA2E-1FB6BC3E6A1F}">
      <dsp:nvSpPr>
        <dsp:cNvPr id="0" name=""/>
        <dsp:cNvSpPr/>
      </dsp:nvSpPr>
      <dsp:spPr>
        <a:xfrm>
          <a:off x="5866201" y="1654649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B1047-1DA0-48A7-A28E-A44A52313C71}">
      <dsp:nvSpPr>
        <dsp:cNvPr id="0" name=""/>
        <dsp:cNvSpPr/>
      </dsp:nvSpPr>
      <dsp:spPr>
        <a:xfrm>
          <a:off x="6018497" y="1799330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0" kern="1200" dirty="0" smtClean="0"/>
            <a:t>DZIECI NIEAKCEPTOWANE</a:t>
          </a:r>
          <a:endParaRPr lang="pl-PL" sz="800" b="0" kern="1200" dirty="0"/>
        </a:p>
      </dsp:txBody>
      <dsp:txXfrm>
        <a:off x="6043989" y="1824822"/>
        <a:ext cx="1319678" cy="819386"/>
      </dsp:txXfrm>
    </dsp:sp>
    <dsp:sp modelId="{626FCAE4-A165-4C2F-98B2-D8EAF2CA4571}">
      <dsp:nvSpPr>
        <dsp:cNvPr id="0" name=""/>
        <dsp:cNvSpPr/>
      </dsp:nvSpPr>
      <dsp:spPr>
        <a:xfrm>
          <a:off x="5028574" y="292365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A5522-9CCC-46BD-A754-6D30512322BB}">
      <dsp:nvSpPr>
        <dsp:cNvPr id="0" name=""/>
        <dsp:cNvSpPr/>
      </dsp:nvSpPr>
      <dsp:spPr>
        <a:xfrm>
          <a:off x="5180870" y="306833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0" kern="1200" dirty="0" smtClean="0"/>
            <a:t>DZIECI IZOLOWANE</a:t>
          </a:r>
          <a:endParaRPr lang="pl-PL" sz="800" b="0" kern="1200" dirty="0"/>
        </a:p>
      </dsp:txBody>
      <dsp:txXfrm>
        <a:off x="5206362" y="3093827"/>
        <a:ext cx="1319678" cy="819386"/>
      </dsp:txXfrm>
    </dsp:sp>
    <dsp:sp modelId="{6A75EF47-6569-4274-9EFC-0E38B038D062}">
      <dsp:nvSpPr>
        <dsp:cNvPr id="0" name=""/>
        <dsp:cNvSpPr/>
      </dsp:nvSpPr>
      <dsp:spPr>
        <a:xfrm>
          <a:off x="6703828" y="2923654"/>
          <a:ext cx="1370662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9CE10-4E53-4D44-9867-717729D29023}">
      <dsp:nvSpPr>
        <dsp:cNvPr id="0" name=""/>
        <dsp:cNvSpPr/>
      </dsp:nvSpPr>
      <dsp:spPr>
        <a:xfrm>
          <a:off x="6856124" y="3068335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0" kern="1200" smtClean="0"/>
            <a:t>DZIECI ODRZUCONE</a:t>
          </a:r>
          <a:endParaRPr lang="pl-PL" sz="800" b="1" kern="1200"/>
        </a:p>
      </dsp:txBody>
      <dsp:txXfrm>
        <a:off x="6881616" y="3093827"/>
        <a:ext cx="1319678" cy="819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8128D-A1EE-4C09-9A27-71AA8A4CFBE8}">
      <dsp:nvSpPr>
        <dsp:cNvPr id="0" name=""/>
        <dsp:cNvSpPr/>
      </dsp:nvSpPr>
      <dsp:spPr>
        <a:xfrm>
          <a:off x="622" y="554027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DZIECI AKCEPTOWANE</a:t>
          </a:r>
          <a:endParaRPr lang="pl-PL" sz="1700" kern="1200" dirty="0"/>
        </a:p>
      </dsp:txBody>
      <dsp:txXfrm rot="16200000">
        <a:off x="-1050033" y="1604683"/>
        <a:ext cx="2637361" cy="536049"/>
      </dsp:txXfrm>
    </dsp:sp>
    <dsp:sp modelId="{768328A6-D8FA-4AC4-A0CD-F42FAEBC882C}">
      <dsp:nvSpPr>
        <dsp:cNvPr id="0" name=""/>
        <dsp:cNvSpPr/>
      </dsp:nvSpPr>
      <dsp:spPr>
        <a:xfrm>
          <a:off x="536671" y="554027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W stosunku do innych występują silne postawy pozytywne. Mają największe możliwości zaspokajania potrzeb psychicznych w klasie oraz największe szanse prawidłowego rozwoju. Zespół klasowy jest dla nich terenem sukcesu, zapewnia poczucie bezpieczeństwa. W badaniach socjometrycznych uzyskują dużo wyborów pozytywnych, tzw. Gwiazdy socjometryczne</a:t>
          </a:r>
          <a:endParaRPr lang="pl-PL" sz="1400" kern="1200" dirty="0"/>
        </a:p>
      </dsp:txBody>
      <dsp:txXfrm>
        <a:off x="536671" y="554027"/>
        <a:ext cx="1996783" cy="3216294"/>
      </dsp:txXfrm>
    </dsp:sp>
    <dsp:sp modelId="{2F2B229D-6EB5-46C3-9B77-0977D4EEA833}">
      <dsp:nvSpPr>
        <dsp:cNvPr id="0" name=""/>
        <dsp:cNvSpPr/>
      </dsp:nvSpPr>
      <dsp:spPr>
        <a:xfrm>
          <a:off x="2774677" y="554027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 dirty="0" smtClean="0"/>
            <a:t>DZIECI PRZECIĘTNIE AKCEPTOWANE</a:t>
          </a:r>
          <a:endParaRPr lang="pl-PL" sz="1700" kern="1200" dirty="0"/>
        </a:p>
      </dsp:txBody>
      <dsp:txXfrm rot="16200000">
        <a:off x="1724020" y="1604683"/>
        <a:ext cx="2637361" cy="536049"/>
      </dsp:txXfrm>
    </dsp:sp>
    <dsp:sp modelId="{1C1FDB98-1C7E-4BFD-A4BF-20208CF8092A}">
      <dsp:nvSpPr>
        <dsp:cNvPr id="0" name=""/>
        <dsp:cNvSpPr/>
      </dsp:nvSpPr>
      <dsp:spPr>
        <a:xfrm rot="5400000">
          <a:off x="2551701" y="3110743"/>
          <a:ext cx="47275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4E782-9939-4183-839A-A2EBC5A3903A}">
      <dsp:nvSpPr>
        <dsp:cNvPr id="0" name=""/>
        <dsp:cNvSpPr/>
      </dsp:nvSpPr>
      <dsp:spPr>
        <a:xfrm>
          <a:off x="3310726" y="554027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Raczej lubiane, choć nie zajmują ważnego miejsca w strukturze grupy. Przebywanie w grupie nie dostarcza im zbyt wielu bodźców pozytywnych, ale też nie jest źródłem silnych bodźców negatywnych.</a:t>
          </a:r>
          <a:endParaRPr lang="pl-PL" sz="1400" kern="1200" dirty="0"/>
        </a:p>
      </dsp:txBody>
      <dsp:txXfrm>
        <a:off x="3310726" y="554027"/>
        <a:ext cx="1996783" cy="3216294"/>
      </dsp:txXfrm>
    </dsp:sp>
    <dsp:sp modelId="{A419D496-FA5B-4D6A-B112-C5BF98912128}">
      <dsp:nvSpPr>
        <dsp:cNvPr id="0" name=""/>
        <dsp:cNvSpPr/>
      </dsp:nvSpPr>
      <dsp:spPr>
        <a:xfrm>
          <a:off x="5548731" y="554027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kern="1200" dirty="0" smtClean="0"/>
            <a:t>DZIECI O STATUSIE NIEZRÓWNOWAŻONYM</a:t>
          </a:r>
          <a:endParaRPr lang="pl-PL" sz="1700" kern="1200" dirty="0"/>
        </a:p>
      </dsp:txBody>
      <dsp:txXfrm rot="16200000">
        <a:off x="4498075" y="1604683"/>
        <a:ext cx="2637361" cy="536049"/>
      </dsp:txXfrm>
    </dsp:sp>
    <dsp:sp modelId="{B604E0D8-5F61-49B8-99B6-84AA9A36C398}">
      <dsp:nvSpPr>
        <dsp:cNvPr id="0" name=""/>
        <dsp:cNvSpPr/>
      </dsp:nvSpPr>
      <dsp:spPr>
        <a:xfrm rot="5400000">
          <a:off x="5325755" y="3110743"/>
          <a:ext cx="47275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15684-ACD3-44BA-973B-5999BD28CCBA}">
      <dsp:nvSpPr>
        <dsp:cNvPr id="0" name=""/>
        <dsp:cNvSpPr/>
      </dsp:nvSpPr>
      <dsp:spPr>
        <a:xfrm>
          <a:off x="6084780" y="554027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Część uczniów ma do nich stosunek pozytywny a inna część negatywny; są jakby akceptowane i odrzucane jednocześnie. Sytuacja ich nie jest korzystna z punktu widzenia prawidłowego rozwoju społecznego. W badaniach socjometrycznych uzyskują dużo wyborów pozytywnych dużo negatywnych.</a:t>
          </a:r>
          <a:endParaRPr lang="pl-PL" sz="1400" kern="1200" dirty="0"/>
        </a:p>
      </dsp:txBody>
      <dsp:txXfrm>
        <a:off x="6084780" y="554027"/>
        <a:ext cx="1996783" cy="3216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FC07A-0F44-4A82-A76D-A6A433CD6A87}">
      <dsp:nvSpPr>
        <dsp:cNvPr id="0" name=""/>
        <dsp:cNvSpPr/>
      </dsp:nvSpPr>
      <dsp:spPr>
        <a:xfrm>
          <a:off x="1587" y="0"/>
          <a:ext cx="4042469" cy="43243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Dzieci izolowane</a:t>
          </a:r>
          <a:endParaRPr lang="pl-PL" sz="3500" kern="1200" dirty="0"/>
        </a:p>
      </dsp:txBody>
      <dsp:txXfrm rot="16200000">
        <a:off x="-1367149" y="1368736"/>
        <a:ext cx="3545967" cy="808493"/>
      </dsp:txXfrm>
    </dsp:sp>
    <dsp:sp modelId="{2CF24DCE-6F20-43A4-8DD5-83029B10F843}">
      <dsp:nvSpPr>
        <dsp:cNvPr id="0" name=""/>
        <dsp:cNvSpPr/>
      </dsp:nvSpPr>
      <dsp:spPr>
        <a:xfrm>
          <a:off x="810081" y="0"/>
          <a:ext cx="3011639" cy="432435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Funkcjonują na marginesie życia klasy. Inni uczniowie nie okazują im zainteresowania, nie mają więc możliwości zebrania doświadczeń społecznych. W badaniach socjometrycznych nie uzyskują wyborów pozytywnych ani negatywnych, bądź otrzymują ich bardzo niewiele.</a:t>
          </a:r>
          <a:endParaRPr lang="pl-PL" sz="2000" kern="1200" dirty="0"/>
        </a:p>
      </dsp:txBody>
      <dsp:txXfrm>
        <a:off x="810081" y="0"/>
        <a:ext cx="3011639" cy="4324350"/>
      </dsp:txXfrm>
    </dsp:sp>
    <dsp:sp modelId="{F81A1DBF-7A3D-47C1-ADB8-62D192D76857}">
      <dsp:nvSpPr>
        <dsp:cNvPr id="0" name=""/>
        <dsp:cNvSpPr/>
      </dsp:nvSpPr>
      <dsp:spPr>
        <a:xfrm>
          <a:off x="4185543" y="0"/>
          <a:ext cx="4042469" cy="432435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kern="1200" dirty="0" smtClean="0"/>
            <a:t>Dzieci odrzucone</a:t>
          </a:r>
          <a:endParaRPr lang="pl-PL" sz="3500" kern="1200" dirty="0"/>
        </a:p>
      </dsp:txBody>
      <dsp:txXfrm rot="16200000">
        <a:off x="2816806" y="1368736"/>
        <a:ext cx="3545967" cy="808493"/>
      </dsp:txXfrm>
    </dsp:sp>
    <dsp:sp modelId="{D0019214-6FE5-4E85-BFEF-8D97EB233F63}">
      <dsp:nvSpPr>
        <dsp:cNvPr id="0" name=""/>
        <dsp:cNvSpPr/>
      </dsp:nvSpPr>
      <dsp:spPr>
        <a:xfrm rot="5400000">
          <a:off x="3888104" y="3402746"/>
          <a:ext cx="635302" cy="60637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A12C1-0E61-4610-AF6C-F06D98530C44}">
      <dsp:nvSpPr>
        <dsp:cNvPr id="0" name=""/>
        <dsp:cNvSpPr/>
      </dsp:nvSpPr>
      <dsp:spPr>
        <a:xfrm>
          <a:off x="4994037" y="0"/>
          <a:ext cx="3011639" cy="4324350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Uczniowie nielubiani. Nie mają wpływu na życie klasy, nie mają możliwości zaspokajania potrzeb. Przebywanie w grupie jest dla nich źródłem negatywnych przeżyć, frustrujących doświadczeń społecznych. W badaniach socjometrycznych uzyskują dużą liczbę wyborów negatywnych przy jednoczesnym braku lub niewielkiej liczbie wyborów pozytywnych.</a:t>
          </a:r>
          <a:endParaRPr lang="pl-PL" sz="2000" kern="1200" dirty="0"/>
        </a:p>
      </dsp:txBody>
      <dsp:txXfrm>
        <a:off x="4994037" y="0"/>
        <a:ext cx="3011639" cy="4324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ED8E8-60A5-4A23-B75E-EF8C9867D4FE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2EE2E-D008-4A3C-84B1-1581034093E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29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2EE2E-D008-4A3C-84B1-1581034093EC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4B59F8-8A50-437D-9CC1-F63FBD481752}" type="datetimeFigureOut">
              <a:rPr lang="pl-PL" smtClean="0"/>
              <a:pPr/>
              <a:t>2013-11-20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A92A38-087C-408F-8B12-3549BE0A70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„Konstruowanie narzędzi diagnostycznych potrzebnych            w pracy pedagoga i psychologa szkolnego</a:t>
            </a:r>
            <a:r>
              <a:rPr lang="pl-PL" b="1" dirty="0" smtClean="0"/>
              <a:t>”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pl-PL" dirty="0" smtClean="0"/>
          </a:p>
          <a:p>
            <a:pPr algn="r"/>
            <a:r>
              <a:rPr lang="pl-PL" dirty="0" smtClean="0"/>
              <a:t>Monika Sas-Tomczyk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Skala ocen zachowania się dzieci</a:t>
            </a:r>
            <a:br>
              <a:rPr lang="pl-PL" dirty="0" smtClean="0"/>
            </a:br>
            <a:r>
              <a:rPr lang="pl-PL" dirty="0" smtClean="0"/>
              <a:t>Kenny, </a:t>
            </a:r>
            <a:r>
              <a:rPr lang="pl-PL" dirty="0" err="1" smtClean="0"/>
              <a:t>Izard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ocena dzieci z klas 0-II (4,9 -7,11),</a:t>
            </a:r>
          </a:p>
          <a:p>
            <a:r>
              <a:rPr lang="pl-PL" dirty="0" smtClean="0"/>
              <a:t>obszary diagnostyczne:</a:t>
            </a:r>
          </a:p>
          <a:p>
            <a:pPr lvl="1"/>
            <a:r>
              <a:rPr lang="pl-PL" dirty="0" smtClean="0"/>
              <a:t>zdolności poznawczo-językowe,</a:t>
            </a:r>
          </a:p>
          <a:p>
            <a:pPr lvl="1"/>
            <a:r>
              <a:rPr lang="pl-PL" dirty="0" smtClean="0"/>
              <a:t>zaburzenia uwagi i zachowania się,</a:t>
            </a:r>
          </a:p>
          <a:p>
            <a:pPr lvl="1"/>
            <a:r>
              <a:rPr lang="pl-PL" dirty="0" smtClean="0"/>
              <a:t>braki umiejętności</a:t>
            </a:r>
          </a:p>
          <a:p>
            <a:r>
              <a:rPr lang="pl-PL" dirty="0" smtClean="0"/>
              <a:t>ocena na skali:</a:t>
            </a:r>
          </a:p>
          <a:p>
            <a:pPr lvl="1"/>
            <a:r>
              <a:rPr lang="pl-PL" dirty="0" smtClean="0"/>
              <a:t>0 – nie,</a:t>
            </a:r>
          </a:p>
          <a:p>
            <a:pPr lvl="1"/>
            <a:r>
              <a:rPr lang="pl-PL" dirty="0" smtClean="0"/>
              <a:t>1 – trudno jednoznacznie określić,</a:t>
            </a:r>
          </a:p>
          <a:p>
            <a:pPr lvl="1"/>
            <a:r>
              <a:rPr lang="pl-PL" dirty="0" smtClean="0"/>
              <a:t>2 - tak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Technika wywiadu swobodnego (wolnego)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pl-PL" dirty="0" smtClean="0"/>
              <a:t>Wywiad mało ukierunkowany: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niewielka liczba pytań,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pytania w formie otwartej,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nie ma wcześniej przygotowanej listy pytań,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gdy nie mamy informacji w danym temacie.</a:t>
            </a:r>
          </a:p>
          <a:p>
            <a:pPr marL="624078" indent="-514350">
              <a:buFont typeface="+mj-lt"/>
              <a:buAutoNum type="arabicPeriod"/>
            </a:pPr>
            <a:r>
              <a:rPr lang="pl-PL" dirty="0" smtClean="0"/>
              <a:t>Wywiad ukierunkowany: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duża liczba pytań,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pytania otwarte, szczegółowe,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nie ma przygotowanej listy pytań, tylko wzory,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gdy posiadamy wiedzę w danym temacie.</a:t>
            </a:r>
          </a:p>
          <a:p>
            <a:pPr marL="624078" indent="-514350">
              <a:buFont typeface="+mj-lt"/>
              <a:buAutoNum type="arabicPeriod"/>
            </a:pPr>
            <a:r>
              <a:rPr lang="pl-PL" dirty="0" smtClean="0"/>
              <a:t>Wywiad swobodny ze standaryzowaną listą poszukiwanych informacji: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przeciętna liczba pytań,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pytania otwarte, </a:t>
            </a:r>
          </a:p>
          <a:p>
            <a:pPr marL="916686" lvl="1" indent="-514350">
              <a:buFont typeface="Arial" pitchFamily="34" charset="0"/>
              <a:buChar char="•"/>
            </a:pPr>
            <a:r>
              <a:rPr lang="pl-PL" dirty="0" smtClean="0"/>
              <a:t>konkretna lista pytań identyczna dla każdego respondenta.</a:t>
            </a:r>
          </a:p>
          <a:p>
            <a:pPr marL="916686" lvl="1" indent="-514350"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Techniki otrzymywania wypowiedzi pisemnych  niestandaryzowanych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pl-PL" dirty="0" smtClean="0">
                <a:cs typeface="Times New Roman" pitchFamily="18" charset="0"/>
              </a:rPr>
              <a:t>Jest to technika badawcza , która w sposób zobiektywizowany i systematyczny ustala i opisuje cechy językowe tekstów po to, aby na tej podstawie wnioskować o niejęzykowych własnościach ludzi i agregatów społecznych. „Tekst” może być mówiony i pisany, może być to także plakat lub film.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>
                <a:cs typeface="Times New Roman" pitchFamily="18" charset="0"/>
              </a:rPr>
              <a:t>Analiza treści może dotyczyć m.in.:</a:t>
            </a:r>
          </a:p>
          <a:p>
            <a:r>
              <a:rPr lang="pl-PL" dirty="0" smtClean="0">
                <a:cs typeface="Times New Roman" pitchFamily="18" charset="0"/>
              </a:rPr>
              <a:t>nadawcy tekstu (np. jego intencji, cech systemu wartości)</a:t>
            </a:r>
          </a:p>
          <a:p>
            <a:r>
              <a:rPr lang="pl-PL" dirty="0" smtClean="0">
                <a:cs typeface="Times New Roman" pitchFamily="18" charset="0"/>
              </a:rPr>
              <a:t>założonych przez nadawcę cech odbiorcy/</a:t>
            </a:r>
            <a:r>
              <a:rPr lang="pl-PL" dirty="0" err="1" smtClean="0">
                <a:cs typeface="Times New Roman" pitchFamily="18" charset="0"/>
              </a:rPr>
              <a:t>ców</a:t>
            </a:r>
            <a:r>
              <a:rPr lang="pl-PL" dirty="0" smtClean="0">
                <a:cs typeface="Times New Roman" pitchFamily="18" charset="0"/>
              </a:rPr>
              <a:t> (</a:t>
            </a:r>
            <a:r>
              <a:rPr lang="pl-PL" dirty="0" err="1" smtClean="0">
                <a:cs typeface="Times New Roman" pitchFamily="18" charset="0"/>
              </a:rPr>
              <a:t>np</a:t>
            </a:r>
            <a:r>
              <a:rPr lang="pl-PL" dirty="0" smtClean="0">
                <a:cs typeface="Times New Roman" pitchFamily="18" charset="0"/>
              </a:rPr>
              <a:t>:  poziomu wiedzy, zainteresowań</a:t>
            </a:r>
            <a:r>
              <a:rPr lang="pl-PL" dirty="0" smtClean="0"/>
              <a:t>, </a:t>
            </a:r>
            <a:r>
              <a:rPr lang="pl-PL" dirty="0" smtClean="0">
                <a:cs typeface="Times New Roman" pitchFamily="18" charset="0"/>
              </a:rPr>
              <a:t>uznawanych wartości)</a:t>
            </a:r>
          </a:p>
          <a:p>
            <a:r>
              <a:rPr lang="pl-PL" dirty="0" smtClean="0">
                <a:cs typeface="Times New Roman" pitchFamily="18" charset="0"/>
              </a:rPr>
              <a:t>przypuszczalnych reakcji odbiorcy na komunikat,</a:t>
            </a:r>
          </a:p>
          <a:p>
            <a:r>
              <a:rPr lang="pl-PL" dirty="0" smtClean="0">
                <a:cs typeface="Times New Roman" pitchFamily="18" charset="0"/>
              </a:rPr>
              <a:t>cech systemu społeczno-kulturowego w którym ten tekst powstał lub do którego jest</a:t>
            </a:r>
            <a:r>
              <a:rPr lang="pl-PL" dirty="0" smtClean="0"/>
              <a:t> </a:t>
            </a:r>
            <a:r>
              <a:rPr lang="pl-PL" dirty="0" smtClean="0">
                <a:cs typeface="Times New Roman" pitchFamily="18" charset="0"/>
              </a:rPr>
              <a:t>adresowany (cnoty i wartości społeczeństwa, </a:t>
            </a:r>
            <a:r>
              <a:rPr lang="pl-PL" dirty="0" smtClean="0"/>
              <a:t> </a:t>
            </a:r>
            <a:r>
              <a:rPr lang="pl-PL" dirty="0" smtClean="0">
                <a:cs typeface="Times New Roman" pitchFamily="18" charset="0"/>
              </a:rPr>
              <a:t>polityczna orientacja wydawcy </a:t>
            </a:r>
            <a:r>
              <a:rPr lang="pl-PL" dirty="0" err="1" smtClean="0">
                <a:cs typeface="Times New Roman" pitchFamily="18" charset="0"/>
              </a:rPr>
              <a:t>itp</a:t>
            </a:r>
            <a:r>
              <a:rPr lang="pl-PL" dirty="0" smtClean="0">
                <a:cs typeface="Times New Roman" pitchFamily="18" charset="0"/>
              </a:rPr>
              <a:t>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Techniki wywiadu kwestionariuszowego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Konstrukcja kwestionariusza: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>
                <a:cs typeface="Times New Roman" pitchFamily="18" charset="0"/>
              </a:rPr>
              <a:t>Informacja o instytucji firmującej badania.</a:t>
            </a:r>
            <a:endParaRPr lang="pl-PL" dirty="0" smtClean="0"/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>
                <a:cs typeface="Times New Roman" pitchFamily="18" charset="0"/>
              </a:rPr>
              <a:t>Zwięzła informacja o </a:t>
            </a:r>
            <a:r>
              <a:rPr lang="pl-PL" smtClean="0">
                <a:cs typeface="Times New Roman" pitchFamily="18" charset="0"/>
              </a:rPr>
              <a:t>celu badania.</a:t>
            </a:r>
            <a:endParaRPr lang="pl-PL" dirty="0" smtClean="0"/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>
                <a:cs typeface="Times New Roman" pitchFamily="18" charset="0"/>
              </a:rPr>
              <a:t>Dodatkowe wyjaśnienia:  </a:t>
            </a:r>
            <a:endParaRPr lang="pl-PL" i="1" dirty="0" smtClean="0">
              <a:solidFill>
                <a:srgbClr val="000000"/>
              </a:solidFill>
            </a:endParaRPr>
          </a:p>
          <a:p>
            <a:pPr lvl="2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u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zasadnienie wyboru danego respondenta (... biorąc pod uwagę fakt,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że jes</a:t>
            </a:r>
            <a:r>
              <a:rPr lang="pl-PL" dirty="0" smtClean="0">
                <a:solidFill>
                  <a:srgbClr val="000000"/>
                </a:solidFill>
              </a:rPr>
              <a:t>teś uczniem naszej szkoły </a:t>
            </a: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liczę na wykazanie zainteresowania rozmową...)	</a:t>
            </a:r>
            <a:endParaRPr lang="pl-PL" dirty="0" smtClean="0"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zapewnienie o anonimowości,</a:t>
            </a:r>
            <a:endParaRPr lang="pl-PL" dirty="0" smtClean="0"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cs typeface="Times New Roman" pitchFamily="18" charset="0"/>
              </a:rPr>
              <a:t>podziękowanie respondentowi za trud związany z rozmową.</a:t>
            </a:r>
            <a:endParaRPr lang="pl-PL" dirty="0" smtClean="0">
              <a:cs typeface="Times New Roman" pitchFamily="18" charset="0"/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Różnice między wywiadem a ankietą:</a:t>
            </a:r>
          </a:p>
          <a:p>
            <a:r>
              <a:rPr lang="pl-PL" dirty="0" smtClean="0"/>
              <a:t>zakres problematyki: wywiad jest dogłębny a ankieta pobieżna,</a:t>
            </a:r>
          </a:p>
          <a:p>
            <a:r>
              <a:rPr lang="pl-PL" dirty="0" smtClean="0"/>
              <a:t>stopień standaryzacji pytań – w ankiecie jest więcej pytań zamkniętych,</a:t>
            </a:r>
          </a:p>
          <a:p>
            <a:r>
              <a:rPr lang="pl-PL" dirty="0" smtClean="0"/>
              <a:t>dystans społeczny między badanym a badaczem (ankieta- pośredni, wywiad –bezpośredni).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Rodzaje pytań w wywiadzie kwestionariuszowym oraz ankiecie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786346"/>
          </a:xfrm>
        </p:spPr>
        <p:txBody>
          <a:bodyPr>
            <a:normAutofit/>
          </a:bodyPr>
          <a:lstStyle/>
          <a:p>
            <a:pPr marL="348425" indent="-274320">
              <a:buNone/>
              <a:defRPr/>
            </a:pPr>
            <a:endParaRPr lang="pl-PL" sz="1600" dirty="0" smtClean="0"/>
          </a:p>
          <a:p>
            <a:pPr marL="348425" indent="-274320">
              <a:defRPr/>
            </a:pPr>
            <a:r>
              <a:rPr lang="pl-PL" sz="2000" dirty="0" smtClean="0"/>
              <a:t>otwarte – całkowita swoboda odpowiedzi,</a:t>
            </a:r>
          </a:p>
          <a:p>
            <a:pPr marL="348425" indent="-274320">
              <a:defRPr/>
            </a:pPr>
            <a:r>
              <a:rPr lang="pl-PL" sz="2000" dirty="0" smtClean="0"/>
              <a:t>zamknięte – zestaw gotowych odpowiedzi, z których respondent wybiera właściwą:</a:t>
            </a:r>
          </a:p>
          <a:p>
            <a:pPr marL="641033" lvl="1" indent="-274320">
              <a:defRPr/>
            </a:pPr>
            <a:r>
              <a:rPr lang="pl-PL" sz="1800" dirty="0" smtClean="0"/>
              <a:t> alternatywne – odpowiedź: „tak”, „nie”, „nie wiem”,</a:t>
            </a:r>
          </a:p>
          <a:p>
            <a:pPr marL="641033" lvl="1" indent="-274320">
              <a:defRPr/>
            </a:pPr>
            <a:r>
              <a:rPr lang="pl-PL" sz="1800" dirty="0" smtClean="0"/>
              <a:t> dysjunktywne – wybór jednej z kilku możliwych odpowiedzi,</a:t>
            </a:r>
          </a:p>
          <a:p>
            <a:pPr marL="641033" lvl="1" indent="-274320">
              <a:defRPr/>
            </a:pPr>
            <a:r>
              <a:rPr lang="pl-PL" sz="1800" dirty="0" smtClean="0"/>
              <a:t> koniunktywne – wybór więcej niż jednej z podanych odpowiedzi,</a:t>
            </a:r>
          </a:p>
          <a:p>
            <a:pPr marL="348425" indent="-274320">
              <a:defRPr/>
            </a:pPr>
            <a:r>
              <a:rPr lang="pl-PL" sz="2000" dirty="0" smtClean="0"/>
              <a:t>pytania oparte o skalę (np. bardzo często, </a:t>
            </a:r>
            <a:r>
              <a:rPr lang="pl-PL" sz="2000" dirty="0" err="1" smtClean="0"/>
              <a:t>często</a:t>
            </a:r>
            <a:r>
              <a:rPr lang="pl-PL" sz="2000" dirty="0" smtClean="0"/>
              <a:t>, rzadko,  bardzo rzadko, nigdy),</a:t>
            </a:r>
          </a:p>
          <a:p>
            <a:pPr marL="348425" indent="-274320">
              <a:defRPr/>
            </a:pPr>
            <a:r>
              <a:rPr lang="pl-PL" sz="2000" dirty="0" smtClean="0"/>
              <a:t>półotwarte – poza sugerowanymi odpowiedziami uwzględnia się „inne”, tj. własne,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Rodzaje pytań w wywiadzie kwestionariuszowym oraz ankiecie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pl-PL" sz="6400" dirty="0" smtClean="0">
                <a:cs typeface="Times New Roman" pitchFamily="18" charset="0"/>
              </a:rPr>
              <a:t>pytania filtrujące - stawiamy je wtedy, gdy chcemy spośród respondentów dokonać eliminacji osób, które nie mają nic do powiedzenia na dany temat, np. zanim zapytamy o opinie o reklamie telewizyjnej musimy zapytać o to czy respondent ją widział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6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pytanie sugerujące - s</a:t>
            </a:r>
            <a:r>
              <a:rPr lang="pl-PL" sz="6400" dirty="0" smtClean="0">
                <a:cs typeface="Times New Roman" pitchFamily="18" charset="0"/>
              </a:rPr>
              <a:t>posób formułowania tych pytań wpływa na udzielaną odpowiedź, dlatego powinny być stosowane tylko wtedy, gdy chodzi o przezwyciężenie zahamowań odpowiadającego, np. „ </a:t>
            </a:r>
            <a:r>
              <a:rPr lang="pl-PL" sz="6400" i="1" dirty="0" smtClean="0">
                <a:cs typeface="Times New Roman" pitchFamily="18" charset="0"/>
              </a:rPr>
              <a:t>Czy nie sądzi Pan/i, że porządna porcja batów jeszcze nikomu nie zaszkodziła? "</a:t>
            </a:r>
            <a:endParaRPr lang="pl-PL" sz="64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6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pytania wprowadzające - </a:t>
            </a:r>
            <a:r>
              <a:rPr lang="pl-PL" sz="6400" i="1" dirty="0" smtClean="0">
                <a:cs typeface="Times New Roman" pitchFamily="18" charset="0"/>
              </a:rPr>
              <a:t>„Czy pana/i zdaniem- ogólnie rzecz biorąc - sprawy w naszej szkole idą w dobrym, czy złym kierunku? "</a:t>
            </a:r>
            <a:endParaRPr lang="pl-PL" sz="64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6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pytania projekcyjne - </a:t>
            </a:r>
            <a:r>
              <a:rPr lang="pl-PL" sz="6400" dirty="0" smtClean="0">
                <a:cs typeface="Times New Roman" pitchFamily="18" charset="0"/>
              </a:rPr>
              <a:t>polegają na pozyskaniu odpowiedzi respondenta na podstawie niejasnego przekazu (tak aby sam dokonał jego interpretacji); np. </a:t>
            </a:r>
            <a:r>
              <a:rPr lang="pl-PL" sz="6400" i="1" dirty="0" smtClean="0">
                <a:cs typeface="Times New Roman" pitchFamily="18" charset="0"/>
              </a:rPr>
              <a:t>test skojarzeń słownych, test niedokończonych zdań, niedokończonych opowiadań, testy rysunkowe</a:t>
            </a:r>
            <a:r>
              <a:rPr lang="pl-PL" sz="6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,</a:t>
            </a:r>
          </a:p>
          <a:p>
            <a:pPr algn="just">
              <a:spcBef>
                <a:spcPct val="50000"/>
              </a:spcBef>
              <a:defRPr/>
            </a:pPr>
            <a:r>
              <a:rPr lang="pl-PL" sz="6400" dirty="0" smtClean="0">
                <a:solidFill>
                  <a:srgbClr val="000000"/>
                </a:solidFill>
                <a:cs typeface="Times New Roman" pitchFamily="18" charset="0"/>
              </a:rPr>
              <a:t>pytania kontrolne - stosuje się je chcąc sprawdzić czy na określone pytanie respondent odpowiedział zgodnie z prawdą, stąd pytanie to dotyczy tego samego problemu, ale jest zadane w innej formie. W kwestionariuszu powinno znajdować się odpowiednio „daleko" od pytania właściwego.</a:t>
            </a:r>
            <a:endParaRPr lang="pl-PL" sz="64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pl-PL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Techniki standaryzowane oparte na komunikowaniu pośrednim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1456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 smtClean="0"/>
              <a:t>	Ankieta</a:t>
            </a:r>
            <a:r>
              <a:rPr lang="pl-PL" dirty="0" smtClean="0"/>
              <a:t> – sposób zbierania informacji za pomocą zestawu pytań dotyczących bezpośrednio lub pośrednio ściśle określonych problemów badawczych, stosuje się grupowo lub indywidualnie.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Ankieta:</a:t>
            </a:r>
          </a:p>
          <a:p>
            <a:r>
              <a:rPr lang="pl-PL" dirty="0" smtClean="0"/>
              <a:t>ankieta audytoryjna:</a:t>
            </a:r>
          </a:p>
          <a:p>
            <a:pPr lvl="1"/>
            <a:r>
              <a:rPr lang="pl-PL" dirty="0" smtClean="0"/>
              <a:t>ankieta audytoryjna,</a:t>
            </a:r>
          </a:p>
          <a:p>
            <a:pPr lvl="1"/>
            <a:r>
              <a:rPr lang="pl-PL" dirty="0" smtClean="0"/>
              <a:t>ankieta socjometryczna,</a:t>
            </a:r>
          </a:p>
          <a:p>
            <a:r>
              <a:rPr lang="pl-PL" dirty="0" smtClean="0"/>
              <a:t>ankieta ogólnodostępna.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/>
              <a:t>Ankieta audytoryjna: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14566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prowadzona jest w grupie, która istnieje niezależnie od prowadzonego badania,</a:t>
            </a:r>
          </a:p>
          <a:p>
            <a:r>
              <a:rPr lang="pl-PL" dirty="0" smtClean="0"/>
              <a:t>ankieta dostosowana do czasu,</a:t>
            </a:r>
          </a:p>
          <a:p>
            <a:r>
              <a:rPr lang="pl-PL" dirty="0" smtClean="0"/>
              <a:t>jeżeli prowadzona jest w kilku grupach to powinna odbywać się w tym samym czasie,</a:t>
            </a:r>
          </a:p>
          <a:p>
            <a:r>
              <a:rPr lang="pl-PL" dirty="0" smtClean="0"/>
              <a:t>przedstawiciel danej instytucji powinien wyjść,</a:t>
            </a:r>
          </a:p>
          <a:p>
            <a:r>
              <a:rPr lang="pl-PL" dirty="0" smtClean="0"/>
              <a:t>instrukcja – drukowana lub w formie ustnej,</a:t>
            </a:r>
          </a:p>
          <a:p>
            <a:r>
              <a:rPr lang="pl-PL" dirty="0" smtClean="0"/>
              <a:t>im bardziej drażliwe pytania tym większe odległości między respondentami,</a:t>
            </a:r>
          </a:p>
          <a:p>
            <a:r>
              <a:rPr lang="pl-PL" dirty="0" smtClean="0"/>
              <a:t>zwrot do urny,</a:t>
            </a:r>
          </a:p>
          <a:p>
            <a:r>
              <a:rPr lang="pl-PL" dirty="0" smtClean="0"/>
              <a:t>osoby nieobecne – wywiad kwestionariuszowy,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Ankieta audytoryjna: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02792"/>
          </a:xfrm>
        </p:spPr>
        <p:txBody>
          <a:bodyPr anchor="b" anchorCtr="0">
            <a:normAutofit/>
          </a:bodyPr>
          <a:lstStyle/>
          <a:p>
            <a:pPr>
              <a:buNone/>
            </a:pPr>
            <a:r>
              <a:rPr lang="pl-PL" dirty="0" smtClean="0"/>
              <a:t>Ankieta audytoryjna - sprawozdanie:</a:t>
            </a:r>
          </a:p>
          <a:p>
            <a:pPr lvl="1"/>
            <a:r>
              <a:rPr lang="pl-PL" dirty="0" smtClean="0"/>
              <a:t>miejsce przeprowadzenia badania,</a:t>
            </a:r>
          </a:p>
          <a:p>
            <a:pPr lvl="1"/>
            <a:r>
              <a:rPr lang="pl-PL" dirty="0" smtClean="0"/>
              <a:t>czynniki, które mogły wpłynąć na wynik,</a:t>
            </a:r>
          </a:p>
          <a:p>
            <a:pPr lvl="1"/>
            <a:r>
              <a:rPr lang="pl-PL" dirty="0" smtClean="0"/>
              <a:t>atmosfera w trakcie badania,</a:t>
            </a:r>
          </a:p>
          <a:p>
            <a:pPr lvl="1"/>
            <a:r>
              <a:rPr lang="pl-PL" dirty="0" smtClean="0"/>
              <a:t>treść zadawanych pytań przez osoby badane.</a:t>
            </a:r>
          </a:p>
          <a:p>
            <a:pPr lvl="1"/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Ankieta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buNone/>
              <a:defRPr/>
            </a:pPr>
            <a:r>
              <a:rPr lang="pl-PL" dirty="0" smtClean="0"/>
              <a:t>Treść i forma pytań: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dirty="0" smtClean="0"/>
              <a:t>dotyczą danego problemu badawczego,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dirty="0" smtClean="0"/>
              <a:t>jednoznaczne,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dirty="0" smtClean="0"/>
              <a:t>proste,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dirty="0" err="1" smtClean="0"/>
              <a:t>niesugestywne</a:t>
            </a:r>
            <a:r>
              <a:rPr lang="pl-PL" dirty="0" smtClean="0"/>
              <a:t>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pl-PL" dirty="0" smtClean="0"/>
              <a:t>wyrażone w grzecznościowej formie.</a:t>
            </a:r>
          </a:p>
          <a:p>
            <a:pPr marL="274320" indent="-274320">
              <a:buNone/>
              <a:defRPr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Konstrukcja narzędzia – układ pytań:</a:t>
            </a:r>
          </a:p>
          <a:p>
            <a:r>
              <a:rPr lang="pl-PL" dirty="0" smtClean="0"/>
              <a:t>od prostych do skomplikowanych,</a:t>
            </a:r>
          </a:p>
          <a:p>
            <a:r>
              <a:rPr lang="pl-PL" dirty="0" smtClean="0"/>
              <a:t>od ogólnych do szczegółowych,</a:t>
            </a:r>
          </a:p>
          <a:p>
            <a:r>
              <a:rPr lang="pl-PL" dirty="0" smtClean="0"/>
              <a:t>od niekrępujących do osobistych.</a:t>
            </a:r>
          </a:p>
          <a:p>
            <a:pPr marL="274320" indent="-274320">
              <a:buFont typeface="Wingdings 2"/>
              <a:buChar char=""/>
              <a:defRPr/>
            </a:pPr>
            <a:endParaRPr lang="pl-PL" dirty="0" smtClean="0"/>
          </a:p>
          <a:p>
            <a:pPr marL="348425" indent="-274320">
              <a:defRPr/>
            </a:pPr>
            <a:endParaRPr lang="pl-PL" dirty="0" smtClean="0"/>
          </a:p>
          <a:p>
            <a:pPr marL="274320" indent="-274320">
              <a:buFont typeface="Wingdings 2"/>
              <a:buChar char=""/>
              <a:defRPr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Klasyfikacja technik otrzymywania materiałów </a:t>
            </a:r>
            <a:r>
              <a:rPr lang="pl-PL" sz="3200" dirty="0" err="1" smtClean="0"/>
              <a:t>wg</a:t>
            </a:r>
            <a:r>
              <a:rPr lang="pl-PL" sz="3200" dirty="0" smtClean="0"/>
              <a:t>. J. Lutyńskiego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500034" y="2357430"/>
          <a:ext cx="8229600" cy="366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1857388"/>
                <a:gridCol w="2100306"/>
                <a:gridCol w="2228808"/>
              </a:tblGrid>
              <a:tr h="594360">
                <a:tc rowSpan="2"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obserwacyjne</a:t>
                      </a:r>
                    </a:p>
                    <a:p>
                      <a:pPr algn="ctr"/>
                      <a:r>
                        <a:rPr lang="pl-PL" sz="1600" dirty="0" smtClean="0"/>
                        <a:t>(obserwacja właściwa)</a:t>
                      </a:r>
                      <a:endParaRPr lang="pl-PL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oparte na wzajemnym komunikowaniu się</a:t>
                      </a:r>
                      <a:endParaRPr lang="pl-PL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  <a:tr h="6886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bezpośrednim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pośrednim</a:t>
                      </a:r>
                      <a:endParaRPr lang="pl-PL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niestandaryzowane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obserwacji niekontrolowanej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Technika wywiadu swobodnego (wolnego)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otrzymywania wypowiedzi pisemnych  niestandaryzowanych</a:t>
                      </a:r>
                      <a:endParaRPr lang="pl-PL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standaryzowane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Techniki obserwacji kontrolowanej</a:t>
                      </a:r>
                    </a:p>
                    <a:p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wywiadu kwestionariuszowego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Techniki ankiety, autorejestracji</a:t>
                      </a:r>
                      <a:endParaRPr lang="pl-PL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– „Zgadnij kto”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- role grupowe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786322"/>
          </a:xfrm>
        </p:spPr>
        <p:txBody>
          <a:bodyPr>
            <a:normAutofit fontScale="32500" lnSpcReduction="20000"/>
          </a:bodyPr>
          <a:lstStyle/>
          <a:p>
            <a:r>
              <a:rPr lang="pl-PL" sz="4900" b="1" dirty="0" smtClean="0"/>
              <a:t>lider dominacji</a:t>
            </a:r>
            <a:r>
              <a:rPr lang="pl-PL" sz="4900" dirty="0" smtClean="0"/>
              <a:t> – w nowej, mało </a:t>
            </a:r>
            <a:r>
              <a:rPr lang="pl-PL" sz="4900" dirty="0" err="1" smtClean="0"/>
              <a:t>ustrukturalizowanej</a:t>
            </a:r>
            <a:r>
              <a:rPr lang="pl-PL" sz="4900" dirty="0" smtClean="0"/>
              <a:t> sytuacji próbuje przejąć przywództwo zadaniowe, nadaje ramy formalne interakcjom, stara się wyznaczyć cele lub reguły (osoby te źle czują się w niejasnych relacjach z innymi, zależy im na produktywności własnej) pozostali członkowie grupy mogą podtrzymywać rolę lidera zadaniowego);</a:t>
            </a:r>
          </a:p>
          <a:p>
            <a:endParaRPr lang="pl-PL" sz="4900" dirty="0" smtClean="0"/>
          </a:p>
          <a:p>
            <a:r>
              <a:rPr lang="pl-PL" sz="4900" b="1" dirty="0" smtClean="0"/>
              <a:t>lider sympatii</a:t>
            </a:r>
            <a:r>
              <a:rPr lang="pl-PL" sz="4900" dirty="0" smtClean="0"/>
              <a:t> – dostarcza oparcia, zrozumienia, ciepła, wczuwa się w nastroje większości, ma tendencje opiekuńcze;</a:t>
            </a:r>
          </a:p>
          <a:p>
            <a:endParaRPr lang="pl-PL" sz="4900" dirty="0" smtClean="0"/>
          </a:p>
          <a:p>
            <a:r>
              <a:rPr lang="pl-PL" sz="4900" b="1" dirty="0" smtClean="0"/>
              <a:t>błazen grupowy</a:t>
            </a:r>
            <a:r>
              <a:rPr lang="pl-PL" sz="4900" dirty="0" smtClean="0"/>
              <a:t> – osoba, której zachowanie sprzyja rozładowaniu napięcia przez humor (sama źle toleruje napięcie);</a:t>
            </a:r>
          </a:p>
          <a:p>
            <a:endParaRPr lang="pl-PL" sz="4900" dirty="0" smtClean="0"/>
          </a:p>
          <a:p>
            <a:r>
              <a:rPr lang="pl-PL" sz="4900" b="1" dirty="0" smtClean="0"/>
              <a:t>kozioł ofiarny</a:t>
            </a:r>
            <a:r>
              <a:rPr lang="pl-PL" sz="4900" dirty="0" smtClean="0"/>
              <a:t> – kanalizuje napięcie grupowe, źle toleruje lęk, grupa rozładowuje agresję na tej osobie (przejawia brak wrażliwości na nastrój grupy, bądź źle odbiera sygnały dystansowania się i złości);</a:t>
            </a:r>
          </a:p>
          <a:p>
            <a:endParaRPr lang="pl-PL" sz="4900" dirty="0" smtClean="0"/>
          </a:p>
          <a:p>
            <a:r>
              <a:rPr lang="pl-PL" sz="4900" b="1" dirty="0" smtClean="0"/>
              <a:t>outsider</a:t>
            </a:r>
            <a:r>
              <a:rPr lang="pl-PL" sz="4900" dirty="0" smtClean="0"/>
              <a:t> – osoby, które budzą niepokój grupy – pozostaje na uboczu; początkowo grupa poświęca mu czas, jeśli to nie skutkuje jest izolowany, odrzucany przez grupę;</a:t>
            </a:r>
          </a:p>
          <a:p>
            <a:endParaRPr lang="pl-PL" sz="4900" dirty="0" smtClean="0"/>
          </a:p>
          <a:p>
            <a:r>
              <a:rPr lang="pl-PL" sz="4900" b="1" dirty="0" smtClean="0"/>
              <a:t>dobry uczeń</a:t>
            </a:r>
            <a:r>
              <a:rPr lang="pl-PL" sz="4900" dirty="0" smtClean="0"/>
              <a:t> – pragnie podporządkować zaleceniom i oczekiwaniom, stara się być uległy, by zasłużyć na akceptację, uniknąć odtrącenia (rola destruktywna, gdy za długo trwa);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Ankieta audytoryjna – Plebiscyt życzliwości i niechęci </a:t>
            </a:r>
            <a:r>
              <a:rPr lang="pl-PL" sz="3200" dirty="0" err="1" smtClean="0"/>
              <a:t>wg</a:t>
            </a:r>
            <a:r>
              <a:rPr lang="pl-PL" sz="3200" dirty="0" smtClean="0"/>
              <a:t>. M. </a:t>
            </a:r>
            <a:r>
              <a:rPr lang="pl-PL" sz="3200" dirty="0" err="1" smtClean="0"/>
              <a:t>Łobockiego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Określ swój stosunek do kolegów i koleżanek w klasie stawiając odpowiedni symbol przy każdej osobie:</a:t>
            </a:r>
          </a:p>
          <a:p>
            <a:pPr lvl="1"/>
            <a:r>
              <a:rPr lang="pl-PL" dirty="0" smtClean="0"/>
              <a:t>bardzo lubię		+ +</a:t>
            </a:r>
          </a:p>
          <a:p>
            <a:pPr lvl="1"/>
            <a:r>
              <a:rPr lang="pl-PL" dirty="0" smtClean="0"/>
              <a:t>lubię 			+</a:t>
            </a:r>
          </a:p>
          <a:p>
            <a:pPr lvl="1"/>
            <a:r>
              <a:rPr lang="pl-PL" dirty="0" smtClean="0"/>
              <a:t>nie mam zdania         0</a:t>
            </a:r>
          </a:p>
          <a:p>
            <a:pPr lvl="1"/>
            <a:r>
              <a:rPr lang="pl-PL" dirty="0" smtClean="0"/>
              <a:t>nie lubię 		 -</a:t>
            </a:r>
          </a:p>
          <a:p>
            <a:pPr lvl="1"/>
            <a:r>
              <a:rPr lang="pl-PL" dirty="0" smtClean="0"/>
              <a:t>bardzo nie lubię	 - -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Diagnoza stylów uczenia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 smtClean="0"/>
              <a:t>Styl uczenia się to (mniej lub bardziej spójny) sposób, w jaki jednostka postrzega, przyswaja, organizuje i przywołuje informacje.</a:t>
            </a:r>
          </a:p>
          <a:p>
            <a:pPr marL="114300" indent="0" algn="just">
              <a:buNone/>
              <a:defRPr/>
            </a:pPr>
            <a:endParaRPr lang="pl-PL" dirty="0" smtClean="0"/>
          </a:p>
          <a:p>
            <a:pPr marL="114300" indent="0" algn="just">
              <a:buNone/>
              <a:defRPr/>
            </a:pPr>
            <a:r>
              <a:rPr lang="pl-PL" dirty="0" smtClean="0"/>
              <a:t>Modalność = preferencja wykorzystania zmysłów w procesie uczenia się </a:t>
            </a:r>
          </a:p>
          <a:p>
            <a:pPr marL="114300" indent="0" algn="just">
              <a:buNone/>
              <a:defRPr/>
            </a:pPr>
            <a:endParaRPr lang="pl-PL" dirty="0" smtClean="0"/>
          </a:p>
          <a:p>
            <a:pPr marL="114300" indent="0" algn="just">
              <a:buNone/>
              <a:defRPr/>
            </a:pPr>
            <a:r>
              <a:rPr lang="pl-PL" dirty="0" smtClean="0"/>
              <a:t>Istnieją trzy główne style uczenia się:</a:t>
            </a:r>
          </a:p>
          <a:p>
            <a:pPr indent="-342900" algn="just">
              <a:buFont typeface="Arial" pitchFamily="34" charset="0"/>
              <a:buChar char="•"/>
              <a:defRPr/>
            </a:pPr>
            <a:r>
              <a:rPr lang="pl-PL" b="1" dirty="0" smtClean="0"/>
              <a:t>wzrokowy</a:t>
            </a:r>
            <a:r>
              <a:rPr lang="pl-PL" dirty="0" smtClean="0"/>
              <a:t> – wzrokowcy uczą się patrząc,</a:t>
            </a:r>
          </a:p>
          <a:p>
            <a:pPr indent="-342900" algn="just">
              <a:buFont typeface="Arial" pitchFamily="34" charset="0"/>
              <a:buChar char="•"/>
              <a:defRPr/>
            </a:pPr>
            <a:r>
              <a:rPr lang="pl-PL" b="1" dirty="0" smtClean="0"/>
              <a:t>słuchowy</a:t>
            </a:r>
            <a:r>
              <a:rPr lang="pl-PL" dirty="0" smtClean="0"/>
              <a:t> – słuchowcy uczą się, słuchając, słysząc samych siebie w rozmowie i dyskutując z innymi,</a:t>
            </a:r>
          </a:p>
          <a:p>
            <a:pPr indent="-342900" algn="just">
              <a:buFont typeface="Arial" pitchFamily="34" charset="0"/>
              <a:buChar char="•"/>
              <a:defRPr/>
            </a:pPr>
            <a:r>
              <a:rPr lang="pl-PL" b="1" dirty="0" smtClean="0"/>
              <a:t>kinestetyczny (ruchowy)</a:t>
            </a:r>
            <a:r>
              <a:rPr lang="pl-PL" dirty="0" smtClean="0"/>
              <a:t> – </a:t>
            </a:r>
            <a:r>
              <a:rPr lang="pl-PL" dirty="0" err="1" smtClean="0"/>
              <a:t>kinestetycy</a:t>
            </a:r>
            <a:r>
              <a:rPr lang="pl-PL" dirty="0" smtClean="0"/>
              <a:t> uczą się, poruszając dużymi mięśniami w przestrzeni, angażując się w naukę poprzez odgrywanie ról, eksperymenty, uczestnicząc w różnych czynnościach.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Diagnoza stylów uczenia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15 stwierdzeń dotyczących koncentracji uwagi, sposobów działania, sposobów wyrażania uczuć,</a:t>
            </a:r>
          </a:p>
          <a:p>
            <a:r>
              <a:rPr lang="pl-PL" dirty="0" smtClean="0"/>
              <a:t>uczeń dokonuje samooceny, wybiera jedną - dwie odpowiedzi.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Cel:</a:t>
            </a:r>
          </a:p>
          <a:p>
            <a:r>
              <a:rPr lang="pl-PL" dirty="0" smtClean="0"/>
              <a:t>poszerzanie możliwości uczenia się – dobieranie metod nauczania, które aktywizują równomiernie poszczególne modalności zmysłowe,</a:t>
            </a:r>
          </a:p>
          <a:p>
            <a:r>
              <a:rPr lang="pl-PL" dirty="0" smtClean="0"/>
              <a:t>dostrzeganie możliwości kolizji sensorycznych,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Techniki standaryzowane oparte na komunikowaniu pośrednim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145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Ankieta audytoryjna socjometryczna:</a:t>
            </a:r>
          </a:p>
          <a:p>
            <a:pPr lvl="0"/>
            <a:r>
              <a:rPr lang="pl-PL" dirty="0" smtClean="0"/>
              <a:t>musi być imienna,</a:t>
            </a:r>
          </a:p>
          <a:p>
            <a:pPr lvl="0"/>
            <a:r>
              <a:rPr lang="pl-PL" dirty="0" smtClean="0"/>
              <a:t>100% frekwencja,</a:t>
            </a:r>
          </a:p>
          <a:p>
            <a:pPr lvl="0"/>
            <a:r>
              <a:rPr lang="pl-PL" dirty="0" smtClean="0"/>
              <a:t>neutralność osoby prowadzącej,</a:t>
            </a:r>
          </a:p>
          <a:p>
            <a:pPr lvl="0"/>
            <a:r>
              <a:rPr lang="pl-PL" dirty="0" smtClean="0"/>
              <a:t>organizacja przestrzeni,</a:t>
            </a:r>
          </a:p>
          <a:p>
            <a:pPr lvl="0"/>
            <a:r>
              <a:rPr lang="pl-PL" dirty="0" smtClean="0"/>
              <a:t>zwrot do urny,</a:t>
            </a:r>
          </a:p>
          <a:p>
            <a:pPr lvl="0"/>
            <a:r>
              <a:rPr lang="pl-PL" dirty="0" smtClean="0"/>
              <a:t>stosujemy tam, gdzie chcemy stwierdzić fakt, a nie opinie o fakcie,</a:t>
            </a:r>
          </a:p>
          <a:p>
            <a:r>
              <a:rPr lang="pl-PL" dirty="0" smtClean="0"/>
              <a:t>diagnoza struktury grupy oraz relacji między członkami grupy</a:t>
            </a:r>
          </a:p>
          <a:p>
            <a:pPr lvl="0"/>
            <a:r>
              <a:rPr lang="pl-PL" dirty="0" smtClean="0"/>
              <a:t> pozwala na:</a:t>
            </a:r>
          </a:p>
          <a:p>
            <a:pPr lvl="1"/>
            <a:r>
              <a:rPr lang="pl-PL" dirty="0" smtClean="0"/>
              <a:t>określenie sympatii i antypatii w grupie,</a:t>
            </a:r>
          </a:p>
          <a:p>
            <a:pPr lvl="1"/>
            <a:r>
              <a:rPr lang="pl-PL" dirty="0" smtClean="0"/>
              <a:t>identyfikacje osób potrzebujących pomocy,</a:t>
            </a:r>
          </a:p>
          <a:p>
            <a:pPr lvl="1"/>
            <a:r>
              <a:rPr lang="pl-PL" dirty="0" smtClean="0"/>
              <a:t>informacje jak dokonywać podziału na grupy zadaniowe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>
              <a:buNone/>
            </a:pPr>
            <a:r>
              <a:rPr lang="pl-PL" dirty="0" smtClean="0"/>
              <a:t>Ankieta audytoryjna socjometryczna – cel:</a:t>
            </a:r>
          </a:p>
          <a:p>
            <a:pPr lvl="1"/>
            <a:r>
              <a:rPr lang="pl-PL" sz="2800" dirty="0" smtClean="0"/>
              <a:t>zbadać jak jest,</a:t>
            </a:r>
          </a:p>
          <a:p>
            <a:pPr lvl="1"/>
            <a:r>
              <a:rPr lang="pl-PL" sz="2800" dirty="0" smtClean="0"/>
              <a:t>interweniować,</a:t>
            </a:r>
          </a:p>
          <a:p>
            <a:pPr lvl="1"/>
            <a:r>
              <a:rPr lang="pl-PL" sz="2800" dirty="0" smtClean="0"/>
              <a:t>zobaczyć, co się zmieniło,</a:t>
            </a:r>
          </a:p>
          <a:p>
            <a:pPr lvl="1"/>
            <a:r>
              <a:rPr lang="pl-PL" sz="2800" dirty="0" smtClean="0"/>
              <a:t>terapeutyczna?</a:t>
            </a:r>
          </a:p>
          <a:p>
            <a:pPr lvl="1">
              <a:buNone/>
            </a:pPr>
            <a:endParaRPr lang="pl-PL" sz="2800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pl-PL" b="1" dirty="0" smtClean="0"/>
              <a:t>Podział:</a:t>
            </a:r>
          </a:p>
          <a:p>
            <a:pPr marL="681228" lvl="0" indent="-571500">
              <a:buFont typeface="+mj-lt"/>
              <a:buAutoNum type="romanUcPeriod"/>
            </a:pPr>
            <a:r>
              <a:rPr lang="pl-PL" dirty="0" smtClean="0"/>
              <a:t>atrakcyjność członków zespołu:</a:t>
            </a:r>
          </a:p>
          <a:p>
            <a:pPr lvl="0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Organizujemy zieloną szkołę w Załęczu Wielkim. Pokoje są trzy osobowe. Podaj z kim (tylko dwie osoby) chciałbyś być w pokoju?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 .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 . 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r>
              <a:rPr lang="pl-PL" dirty="0" smtClean="0"/>
              <a:t>Z kim nie chciałbyś być w pokoju?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 . . . . . . . . . . . . . . . . . . . . . . . . . . . . . . . . . . . . . . . . . . . . . . . . . . .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 . . . . . . . . . . . . . . . . . . . . . . . . . . . . . . . . . . . . . . . . . . . . . . . . . . . </a:t>
            </a:r>
          </a:p>
          <a:p>
            <a:pPr lvl="0"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1228" lvl="0" indent="-571500">
              <a:buFont typeface="+mj-lt"/>
              <a:buAutoNum type="romanUcPeriod" startAt="2"/>
            </a:pPr>
            <a:r>
              <a:rPr lang="pl-PL" dirty="0" smtClean="0"/>
              <a:t>prestiż:</a:t>
            </a:r>
          </a:p>
          <a:p>
            <a:pPr>
              <a:buNone/>
            </a:pPr>
            <a:r>
              <a:rPr lang="pl-PL" dirty="0" smtClean="0"/>
              <a:t>	Za tydzień nasza klasa weźmie udział w konkursie na najlepiej zorganizowaną zabawę. Aby dobrze wypaść w konkursie podzielimy się na trójki, które obmyślą i przygotują swoje propozycje. Wybierz tych, z którymi chcesz pracować w grupie: 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 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</a:t>
            </a:r>
          </a:p>
          <a:p>
            <a:pPr marL="681228" lvl="0" indent="-571500"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Wybierz tych, z którymi nie chcesz pracować w grupie: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 </a:t>
            </a:r>
          </a:p>
          <a:p>
            <a:pPr marL="916686" lvl="1" indent="-514350">
              <a:buFont typeface="+mj-lt"/>
              <a:buAutoNum type="arabicParenR"/>
            </a:pPr>
            <a:r>
              <a:rPr lang="pl-PL" dirty="0" smtClean="0"/>
              <a:t>. . . . . . . . . . . . . . . . . . . . . . . . . . . . . . . . . . . . . . . . . . . . . . . . . 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Przedstawia wewnętrzną strukturę klasy szkolnej (podział na grupy nieformalne, pozycję społeczną poszczególnych uczniów w klasie)</a:t>
            </a:r>
          </a:p>
          <a:p>
            <a:pPr lvl="1"/>
            <a:r>
              <a:rPr lang="pl-PL" dirty="0" smtClean="0"/>
              <a:t>rysujemy kilka  kół  koncentrycznych ( w zależności od ilości  wyborów),</a:t>
            </a:r>
          </a:p>
          <a:p>
            <a:pPr lvl="1"/>
            <a:r>
              <a:rPr lang="pl-PL" dirty="0" smtClean="0"/>
              <a:t>linią pionową przecinamy koła na połowy (jedna przeznaczona będzie dla dziewcząt druga dla chłopców),</a:t>
            </a:r>
          </a:p>
          <a:p>
            <a:pPr lvl="1"/>
            <a:r>
              <a:rPr lang="pl-PL" dirty="0" smtClean="0"/>
              <a:t>nanosimy symbole uczniów w odpowiedniej połowie </a:t>
            </a:r>
            <a:r>
              <a:rPr lang="pl-PL" dirty="0" err="1" smtClean="0"/>
              <a:t>socjogramu</a:t>
            </a:r>
            <a:r>
              <a:rPr lang="pl-PL" dirty="0" smtClean="0"/>
              <a:t> i we właściwym kole (najwięcej wyborów w kole wewnętrznym); zaczynamy od osób z odwzajemnionymi wyborami,</a:t>
            </a:r>
          </a:p>
          <a:p>
            <a:pPr lvl="1"/>
            <a:r>
              <a:rPr lang="pl-PL" dirty="0" smtClean="0"/>
              <a:t>naniesione wybory łączymy strzałkami.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Techniki obserwacji niekontrolowanej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/>
              <a:t>Obserwacja – proces polegający na  dokonywaniu spostrzeżeń w celu uzyskania odpowiedzi na pytanie badacza.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Cel: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dirty="0" smtClean="0">
                <a:solidFill>
                  <a:srgbClr val="000000"/>
                </a:solidFill>
              </a:rPr>
              <a:t>Ustalenie związków między zachowaniami a sytuacją.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dirty="0" smtClean="0">
                <a:solidFill>
                  <a:srgbClr val="000000"/>
                </a:solidFill>
              </a:rPr>
              <a:t>Ustalenie warunków wywołujących te same zachowania.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dirty="0" smtClean="0">
                <a:solidFill>
                  <a:srgbClr val="000000"/>
                </a:solidFill>
              </a:rPr>
              <a:t>Ocena sytuacji i motywacje określają dane zachowania.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dirty="0" smtClean="0"/>
              <a:t>Ankieta audytoryjna socjometryczna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pl-PL" dirty="0" smtClean="0"/>
              <a:t>Ankieta audytoryjna socjometryczna</a:t>
            </a:r>
            <a:br>
              <a:rPr lang="pl-PL" dirty="0" smtClean="0"/>
            </a:br>
            <a:r>
              <a:rPr lang="pl-PL" sz="3100" dirty="0" smtClean="0"/>
              <a:t>Dzieci akceptowane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br>
              <a:rPr lang="pl-PL" dirty="0" smtClean="0"/>
            </a:br>
            <a:r>
              <a:rPr lang="pl-PL" sz="3100" dirty="0" smtClean="0"/>
              <a:t>Dzieci nieakceptowane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09953" y="2249488"/>
            <a:ext cx="392409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5684" y="2249488"/>
            <a:ext cx="367263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9826" y="2249488"/>
            <a:ext cx="706434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Typowe konfiguracje socjometryczne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Typowe konfiguracje socjometryczne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70580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Ankieta audytoryjna socjometryczna</a:t>
            </a:r>
            <a:br>
              <a:rPr lang="pl-PL" dirty="0" smtClean="0"/>
            </a:br>
            <a:r>
              <a:rPr lang="pl-PL" sz="3100" dirty="0" smtClean="0"/>
              <a:t>Złożone wskaźniki socjometryczne: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/>
              <a:t>Wskaźnik pozytywnej pozycji socjometrycznej osoby “i” </a:t>
            </a:r>
            <a:r>
              <a:rPr lang="pl-PL" dirty="0" smtClean="0"/>
              <a:t>-  informuje o stopniu popularności jednostki w grupie),</a:t>
            </a:r>
          </a:p>
          <a:p>
            <a:r>
              <a:rPr lang="pl-PL" b="1" dirty="0" smtClean="0"/>
              <a:t>Wskaźnik negatywnej pozycji socjometrycznej osoby “i” </a:t>
            </a:r>
            <a:r>
              <a:rPr lang="pl-PL" dirty="0" smtClean="0"/>
              <a:t>- informuje o stopniu niechęci grupy wobec jednostki,</a:t>
            </a:r>
          </a:p>
          <a:p>
            <a:r>
              <a:rPr lang="pl-PL" b="1" dirty="0" smtClean="0"/>
              <a:t>Wskaźnik pozytywnej ekspansywności osoby “i”</a:t>
            </a:r>
            <a:r>
              <a:rPr lang="pl-PL" dirty="0" smtClean="0"/>
              <a:t> - informuje o rozmiarach dążenia jednostki do kontaktów z innymi członkami grupy,</a:t>
            </a:r>
          </a:p>
          <a:p>
            <a:r>
              <a:rPr lang="pl-PL" b="1" dirty="0" smtClean="0"/>
              <a:t>Wskaźnik spójności (spoistości) grupy </a:t>
            </a:r>
            <a:r>
              <a:rPr lang="pl-PL" dirty="0" smtClean="0"/>
              <a:t>- informuje o częstości odwzajemnionych wyborów w grupie,</a:t>
            </a:r>
          </a:p>
          <a:p>
            <a:r>
              <a:rPr lang="pl-PL" b="1" dirty="0" smtClean="0"/>
              <a:t>Wskaźnik  zwartości grupy</a:t>
            </a:r>
            <a:r>
              <a:rPr lang="pl-PL" dirty="0" smtClean="0"/>
              <a:t> - informuje o proporcji wyborów odwzajemnionych do nieodwzajemnionych; im większa wartość wskaźnika, tym bardziej zwarta jest grupa,</a:t>
            </a:r>
          </a:p>
          <a:p>
            <a:r>
              <a:rPr lang="pl-PL" b="1" dirty="0" smtClean="0"/>
              <a:t>Wskaźnik integracji grupy </a:t>
            </a:r>
            <a:r>
              <a:rPr lang="pl-PL" dirty="0" smtClean="0"/>
              <a:t>-  informuje o liczebności osób pozostających poza obszarem zainteresowania grupy; im mniejsza wartość wskaźnika, tym mniej zintegrowana jest grupa,</a:t>
            </a:r>
          </a:p>
          <a:p>
            <a:r>
              <a:rPr lang="pl-PL" b="1" dirty="0" smtClean="0"/>
              <a:t>Wskaźnik ekspansywności grupy </a:t>
            </a:r>
            <a:r>
              <a:rPr lang="pl-PL" dirty="0" smtClean="0"/>
              <a:t>- informuje o tym, jak duże jest wzajemne zainteresowanie osób tworzących grupę.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Techniki obserwacji kontrolowanej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/>
              <a:t>	Obserwacja kontrolowana służy do badania prostych sytuacji, słabo rozciągniętych w czasie.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Przygotowanie obserwacji: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Określenie celu i przedmiotu obserwacji.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Wybór sytuacji, w której będzie dokonywana obserwacja, ustalenie miejsca i czasu.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Przygotowanie wytycznych do obserwacji – karty obserwacji.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Przemyślenie sposobu zachowania się obserwatora.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Przygotowanie techniczne.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Techniki obserwacji kontrolowanej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892218"/>
            <a:ext cx="8229600" cy="4608576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None/>
            </a:pPr>
            <a:r>
              <a:rPr lang="pl-PL" dirty="0" smtClean="0"/>
              <a:t>Karta obserwacji: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wyróżnienie jednostek obserwacji – uczestnicy i ich cechy,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poszczególne sposoby zachowania w obserwowanej sytuacji:</a:t>
            </a:r>
          </a:p>
          <a:p>
            <a:pPr marL="1181862" lvl="2" indent="-514350">
              <a:buNone/>
            </a:pPr>
            <a:r>
              <a:rPr lang="pl-PL" dirty="0" smtClean="0"/>
              <a:t>	Postawa:</a:t>
            </a:r>
          </a:p>
          <a:p>
            <a:pPr marL="1437894" lvl="3" indent="-514350"/>
            <a:r>
              <a:rPr lang="pl-PL" dirty="0" smtClean="0"/>
              <a:t>komponent poznawczy: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przygotowanie do zajęć lekcyjnych,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poziom prezentowanych umiejętności,</a:t>
            </a:r>
          </a:p>
          <a:p>
            <a:pPr marL="1437894" lvl="3" indent="-514350"/>
            <a:r>
              <a:rPr lang="pl-PL" dirty="0" smtClean="0"/>
              <a:t>komponent emocjonalny: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reakcja na napotykane trudności,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reakcja na brak zaspokojenia potrzeby,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reakcje w kontaktach z rówieśnikami i osobą dorosłą,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reakcja na komunikaty porządkujące zachowanie.</a:t>
            </a:r>
          </a:p>
          <a:p>
            <a:pPr marL="1437894" lvl="3" indent="-514350"/>
            <a:r>
              <a:rPr lang="pl-PL" dirty="0" smtClean="0"/>
              <a:t>komponent behawioralny: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umiejętność strukturalizacji działania własnego,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koncentracja uwagi,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zachowania podejmowane w momencie braku zewnętrznej struktury,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postawa ciała,</a:t>
            </a:r>
          </a:p>
          <a:p>
            <a:pPr marL="1867662" lvl="5" indent="-514350">
              <a:buFont typeface="Wingdings" pitchFamily="2" charset="2"/>
              <a:buChar char="Ø"/>
            </a:pPr>
            <a:r>
              <a:rPr lang="pl-PL" dirty="0" smtClean="0"/>
              <a:t>przestrzeganie norm i zasad obowiązujących w klasie.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zachowanie obserwatora i zajmowane przez niego miejsce,</a:t>
            </a:r>
          </a:p>
          <a:p>
            <a:pPr marL="916686" lvl="1" indent="-514350">
              <a:buFont typeface="+mj-lt"/>
              <a:buAutoNum type="arabicPeriod"/>
            </a:pPr>
            <a:r>
              <a:rPr lang="pl-PL" dirty="0" smtClean="0"/>
              <a:t>sposób doboru osób do badania.</a:t>
            </a:r>
          </a:p>
          <a:p>
            <a:pPr marL="916686" lvl="1" indent="-514350">
              <a:buNone/>
            </a:pPr>
            <a:endParaRPr lang="pl-PL" dirty="0" smtClean="0"/>
          </a:p>
          <a:p>
            <a:pPr marL="624078" indent="-514350">
              <a:buNone/>
            </a:pPr>
            <a:endParaRPr lang="pl-PL" dirty="0" smtClean="0"/>
          </a:p>
          <a:p>
            <a:pPr marL="916686" lvl="1" indent="-514350">
              <a:buFont typeface="+mj-lt"/>
              <a:buAutoNum type="arabicPeriod"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500" b="1" dirty="0" smtClean="0"/>
              <a:t>Narzędzie rozpoznawania w szkole podstawowej </a:t>
            </a:r>
            <a:r>
              <a:rPr lang="pl-PL" sz="2500" b="1" dirty="0" err="1" smtClean="0"/>
              <a:t>Eby</a:t>
            </a:r>
            <a:r>
              <a:rPr lang="pl-PL" sz="2500" b="1" dirty="0" smtClean="0"/>
              <a:t>. Nauczycielski formularz rekomendacji</a:t>
            </a:r>
            <a:endParaRPr lang="pl-PL" sz="2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opiera się na definicji zdolności </a:t>
            </a:r>
            <a:r>
              <a:rPr lang="pl-PL" dirty="0" err="1" smtClean="0"/>
              <a:t>Renzulliego</a:t>
            </a:r>
            <a:r>
              <a:rPr lang="pl-PL" dirty="0" smtClean="0"/>
              <a:t>, zakładający, że talent szkolny to synteza ponadprzeciętnych zdolności, zaangażowania zadaniowego i twórczości,</a:t>
            </a:r>
          </a:p>
          <a:p>
            <a:r>
              <a:rPr lang="pl-PL" dirty="0" smtClean="0"/>
              <a:t>wypełnia nauczyciel na podstawie obserwacji uczniów w sytuacji rozwiązywania zadań szkolnych,</a:t>
            </a:r>
          </a:p>
          <a:p>
            <a:r>
              <a:rPr lang="pl-PL" dirty="0" smtClean="0"/>
              <a:t>zaznacza się stopień zgodności z danym zachowaniem na 4-stopniowej skali:</a:t>
            </a:r>
          </a:p>
          <a:p>
            <a:pPr lvl="1"/>
            <a:r>
              <a:rPr lang="pl-PL" dirty="0" smtClean="0"/>
              <a:t> 1 – poniżej średniej,</a:t>
            </a:r>
          </a:p>
          <a:p>
            <a:pPr lvl="1"/>
            <a:r>
              <a:rPr lang="pl-PL" dirty="0" smtClean="0"/>
              <a:t>2 – na poziomie średnim,</a:t>
            </a:r>
          </a:p>
          <a:p>
            <a:pPr lvl="1"/>
            <a:r>
              <a:rPr lang="pl-PL" dirty="0" smtClean="0"/>
              <a:t>3 – powyżej średniej,</a:t>
            </a:r>
          </a:p>
          <a:p>
            <a:pPr lvl="1"/>
            <a:r>
              <a:rPr lang="pl-PL" dirty="0" smtClean="0"/>
              <a:t>4 – w stopniu wybitnym.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Interakcyjny model wybitnego rozwoju </a:t>
            </a:r>
            <a:r>
              <a:rPr lang="pl-PL" dirty="0" err="1" smtClean="0"/>
              <a:t>Renzulli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Lista wskaźników zachowań dziecka </a:t>
            </a:r>
            <a:br>
              <a:rPr lang="pl-PL" dirty="0" smtClean="0"/>
            </a:br>
            <a:r>
              <a:rPr lang="pl-PL" dirty="0" smtClean="0"/>
              <a:t>D. Lewis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lista czterdziestu wskaźników zachowań dziecka, które umożliwiają ocenę jego zdolności intelektualnych, twórczych  (artystyczne i muzyczne) i społecznych (przywództwo),</a:t>
            </a:r>
          </a:p>
          <a:p>
            <a:r>
              <a:rPr lang="pl-PL" dirty="0" smtClean="0"/>
              <a:t>pozwala na podstawie obserwacji na wstępne rozpoznawanie zdolności czy dziecko rozpoczęło realizację potencjału twórczego,</a:t>
            </a:r>
          </a:p>
          <a:p>
            <a:r>
              <a:rPr lang="pl-PL" dirty="0" smtClean="0"/>
              <a:t>&gt; 2 roku życia,</a:t>
            </a:r>
          </a:p>
          <a:p>
            <a:r>
              <a:rPr lang="pl-PL" dirty="0" smtClean="0"/>
              <a:t>odpowiedzi tak/nie,</a:t>
            </a:r>
          </a:p>
          <a:p>
            <a:r>
              <a:rPr lang="pl-PL" dirty="0" smtClean="0"/>
              <a:t>„zachowania znamionujące uzdolnienie” –określenie stosowane na określenie obserwowalnych wskaźników zdolności.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Skale nominacyjne dla nauczycieli </a:t>
            </a:r>
            <a:br>
              <a:rPr lang="pl-PL" dirty="0" smtClean="0"/>
            </a:br>
            <a:r>
              <a:rPr lang="pl-PL" dirty="0" smtClean="0"/>
              <a:t>M. </a:t>
            </a:r>
            <a:r>
              <a:rPr lang="pl-PL" dirty="0" err="1" smtClean="0"/>
              <a:t>Winzer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Skala nominacyjna służąca do oceny osiągnięć szkolnych w poszczególnych sferach:</a:t>
            </a:r>
          </a:p>
          <a:p>
            <a:pPr lvl="1"/>
            <a:r>
              <a:rPr lang="pl-PL" dirty="0" smtClean="0"/>
              <a:t>kompetencje językowe;</a:t>
            </a:r>
          </a:p>
          <a:p>
            <a:pPr lvl="1"/>
            <a:r>
              <a:rPr lang="pl-PL" dirty="0" smtClean="0"/>
              <a:t>umiejętności szkolne;</a:t>
            </a:r>
          </a:p>
          <a:p>
            <a:pPr lvl="1"/>
            <a:r>
              <a:rPr lang="pl-PL" dirty="0" smtClean="0"/>
              <a:t>zaangażowanie w zadanie;</a:t>
            </a:r>
          </a:p>
          <a:p>
            <a:pPr lvl="1"/>
            <a:r>
              <a:rPr lang="pl-PL" dirty="0" smtClean="0"/>
              <a:t>twórczość;</a:t>
            </a:r>
          </a:p>
          <a:p>
            <a:pPr lvl="1"/>
            <a:r>
              <a:rPr lang="pl-PL" dirty="0" smtClean="0"/>
              <a:t>przystosowanie społeczne i emocjonalne.</a:t>
            </a:r>
          </a:p>
          <a:p>
            <a:r>
              <a:rPr lang="pl-PL" dirty="0" smtClean="0"/>
              <a:t>3 wersje: dla rówieśników, nauczycieli i rodziców.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1545</TotalTime>
  <Words>1890</Words>
  <Application>Microsoft Office PowerPoint</Application>
  <PresentationFormat>Pokaz na ekranie (4:3)</PresentationFormat>
  <Paragraphs>322</Paragraphs>
  <Slides>38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Wielkomiejski</vt:lpstr>
      <vt:lpstr>„Konstruowanie narzędzi diagnostycznych potrzebnych            w pracy pedagoga i psychologa szkolnego” </vt:lpstr>
      <vt:lpstr>Klasyfikacja technik otrzymywania materiałów wg. J. Lutyńskiego</vt:lpstr>
      <vt:lpstr>Techniki obserwacji niekontrolowanej</vt:lpstr>
      <vt:lpstr>Techniki obserwacji kontrolowanej</vt:lpstr>
      <vt:lpstr>Techniki obserwacji kontrolowanej</vt:lpstr>
      <vt:lpstr>Narzędzie rozpoznawania w szkole podstawowej Eby. Nauczycielski formularz rekomendacji</vt:lpstr>
      <vt:lpstr>Interakcyjny model wybitnego rozwoju Renzulli</vt:lpstr>
      <vt:lpstr>Lista wskaźników zachowań dziecka  D. Lewis</vt:lpstr>
      <vt:lpstr>Skale nominacyjne dla nauczycieli  M. Winzer</vt:lpstr>
      <vt:lpstr>Skala ocen zachowania się dzieci Kenny, Izard</vt:lpstr>
      <vt:lpstr>Technika wywiadu swobodnego (wolnego)</vt:lpstr>
      <vt:lpstr>Techniki otrzymywania wypowiedzi pisemnych  niestandaryzowanych</vt:lpstr>
      <vt:lpstr>Techniki wywiadu kwestionariuszowego</vt:lpstr>
      <vt:lpstr>Rodzaje pytań w wywiadzie kwestionariuszowym oraz ankiecie</vt:lpstr>
      <vt:lpstr>Rodzaje pytań w wywiadzie kwestionariuszowym oraz ankiecie</vt:lpstr>
      <vt:lpstr>Techniki standaryzowane oparte na komunikowaniu pośrednim</vt:lpstr>
      <vt:lpstr>Ankieta audytoryjna:</vt:lpstr>
      <vt:lpstr>Ankieta audytoryjna:</vt:lpstr>
      <vt:lpstr>Ankieta</vt:lpstr>
      <vt:lpstr>Ankieta audytoryjna – „Zgadnij kto”</vt:lpstr>
      <vt:lpstr>Ankieta audytoryjna - role grupowe</vt:lpstr>
      <vt:lpstr>Ankieta audytoryjna – Plebiscyt życzliwości i niechęci wg. M. Łobockiego </vt:lpstr>
      <vt:lpstr>Diagnoza stylów uczenia się</vt:lpstr>
      <vt:lpstr>Diagnoza stylów uczenia się</vt:lpstr>
      <vt:lpstr>Techniki standaryzowane oparte na komunikowaniu pośrednim</vt:lpstr>
      <vt:lpstr>Ankieta audytoryjna socjometryczna</vt:lpstr>
      <vt:lpstr>Ankieta audytoryjna socjometryczna</vt:lpstr>
      <vt:lpstr>Ankieta audytoryjna socjometryczna</vt:lpstr>
      <vt:lpstr>Ankieta audytoryjna socjometryczna</vt:lpstr>
      <vt:lpstr>Ankieta audytoryjna socjometryczna</vt:lpstr>
      <vt:lpstr>Ankieta audytoryjna socjometryczna Dzieci akceptowane</vt:lpstr>
      <vt:lpstr>Ankieta audytoryjna socjometryczna Dzieci nieakceptowane</vt:lpstr>
      <vt:lpstr>Ankieta audytoryjna socjometryczna</vt:lpstr>
      <vt:lpstr>Ankieta audytoryjna socjometryczna</vt:lpstr>
      <vt:lpstr>Typowe konfiguracje socjometryczne</vt:lpstr>
      <vt:lpstr>Typowe konfiguracje socjometryczne</vt:lpstr>
      <vt:lpstr>Ankieta audytoryjna socjometryczna Złożone wskaźniki socjometryczne: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„Konstruowanie narzędzi diagnostycznych potrzebnych            w pracy pedagoga i psychologa szkolnego”.</dc:title>
  <dc:creator>Monika</dc:creator>
  <cp:lastModifiedBy>konferencja</cp:lastModifiedBy>
  <cp:revision>123</cp:revision>
  <dcterms:created xsi:type="dcterms:W3CDTF">2013-11-14T15:43:52Z</dcterms:created>
  <dcterms:modified xsi:type="dcterms:W3CDTF">2013-11-20T10:54:14Z</dcterms:modified>
</cp:coreProperties>
</file>