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0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19C-D577-4F05-87A2-32A9427ABF46}" type="datetimeFigureOut">
              <a:rPr lang="pl-PL" smtClean="0"/>
              <a:t>2016-06-21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028-3EB3-4342-972D-45FC3E847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061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19C-D577-4F05-87A2-32A9427ABF46}" type="datetimeFigureOut">
              <a:rPr lang="pl-PL" smtClean="0"/>
              <a:t>2016-06-21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028-3EB3-4342-972D-45FC3E847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72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19C-D577-4F05-87A2-32A9427ABF46}" type="datetimeFigureOut">
              <a:rPr lang="pl-PL" smtClean="0"/>
              <a:t>2016-06-21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028-3EB3-4342-972D-45FC3E847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05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19C-D577-4F05-87A2-32A9427ABF46}" type="datetimeFigureOut">
              <a:rPr lang="pl-PL" smtClean="0"/>
              <a:t>2016-06-21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028-3EB3-4342-972D-45FC3E847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10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19C-D577-4F05-87A2-32A9427ABF46}" type="datetimeFigureOut">
              <a:rPr lang="pl-PL" smtClean="0"/>
              <a:t>2016-06-21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028-3EB3-4342-972D-45FC3E847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31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19C-D577-4F05-87A2-32A9427ABF46}" type="datetimeFigureOut">
              <a:rPr lang="pl-PL" smtClean="0"/>
              <a:t>2016-06-21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028-3EB3-4342-972D-45FC3E847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19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19C-D577-4F05-87A2-32A9427ABF46}" type="datetimeFigureOut">
              <a:rPr lang="pl-PL" smtClean="0"/>
              <a:t>2016-06-21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028-3EB3-4342-972D-45FC3E847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73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19C-D577-4F05-87A2-32A9427ABF46}" type="datetimeFigureOut">
              <a:rPr lang="pl-PL" smtClean="0"/>
              <a:t>2016-06-21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028-3EB3-4342-972D-45FC3E847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79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19C-D577-4F05-87A2-32A9427ABF46}" type="datetimeFigureOut">
              <a:rPr lang="pl-PL" smtClean="0"/>
              <a:t>2016-06-21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028-3EB3-4342-972D-45FC3E847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96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19C-D577-4F05-87A2-32A9427ABF46}" type="datetimeFigureOut">
              <a:rPr lang="pl-PL" smtClean="0"/>
              <a:t>2016-06-21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028-3EB3-4342-972D-45FC3E847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55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19C-D577-4F05-87A2-32A9427ABF46}" type="datetimeFigureOut">
              <a:rPr lang="pl-PL" smtClean="0"/>
              <a:t>2016-06-21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028-3EB3-4342-972D-45FC3E847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0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9919C-D577-4F05-87A2-32A9427ABF46}" type="datetimeFigureOut">
              <a:rPr lang="pl-PL" smtClean="0"/>
              <a:t>2016-06-21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8028-3EB3-4342-972D-45FC3E847E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1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4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575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2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5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3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260648"/>
            <a:ext cx="8345523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1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575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68952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6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96944" cy="567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9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129498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8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596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0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596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4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0" y="533400"/>
            <a:ext cx="8480242" cy="555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1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568952" cy="567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8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260648"/>
            <a:ext cx="8050085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0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260648"/>
            <a:ext cx="8050085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7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568952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3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0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3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1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5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1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3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0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596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0</Words>
  <Application>Microsoft Office PowerPoint</Application>
  <PresentationFormat>Pokaz na ekranie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PC</dc:creator>
  <cp:lastModifiedBy>PC</cp:lastModifiedBy>
  <cp:revision>6</cp:revision>
  <dcterms:created xsi:type="dcterms:W3CDTF">2016-06-12T04:45:48Z</dcterms:created>
  <dcterms:modified xsi:type="dcterms:W3CDTF">2016-06-21T16:48:55Z</dcterms:modified>
</cp:coreProperties>
</file>